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6" r:id="rId2"/>
    <p:sldId id="299" r:id="rId3"/>
    <p:sldId id="323" r:id="rId4"/>
    <p:sldId id="301" r:id="rId5"/>
    <p:sldId id="303" r:id="rId6"/>
    <p:sldId id="304" r:id="rId7"/>
    <p:sldId id="306" r:id="rId8"/>
    <p:sldId id="308" r:id="rId9"/>
    <p:sldId id="309" r:id="rId10"/>
    <p:sldId id="310" r:id="rId11"/>
    <p:sldId id="307" r:id="rId12"/>
    <p:sldId id="305" r:id="rId13"/>
    <p:sldId id="311" r:id="rId14"/>
    <p:sldId id="312" r:id="rId15"/>
    <p:sldId id="314" r:id="rId16"/>
    <p:sldId id="315" r:id="rId17"/>
    <p:sldId id="318" r:id="rId18"/>
    <p:sldId id="321" r:id="rId19"/>
    <p:sldId id="325" r:id="rId20"/>
    <p:sldId id="326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AEC"/>
    <a:srgbClr val="BF5201"/>
    <a:srgbClr val="074959"/>
    <a:srgbClr val="182148"/>
    <a:srgbClr val="B3173C"/>
    <a:srgbClr val="7B6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75986-A8ED-4418-BABB-90ADB8245E29}" v="202" dt="2023-10-03T21:55:03.434"/>
    <p1510:client id="{0DD0C535-FDD1-4BF4-BBAA-C6FB4C530F9C}" v="648" dt="2023-10-04T00:02:47.876"/>
    <p1510:client id="{24B7CD05-AEAA-434A-9F85-5E1A01F9D6C4}" v="492" dt="2023-10-03T23:20:09.453"/>
    <p1510:client id="{2AA947F1-F5BA-2CC7-28C8-90E3F4054069}" v="1514" dt="2023-10-03T06:04:45.879"/>
    <p1510:client id="{32A35922-F5F6-4BE5-98FB-4DDFDA590A06}" v="277" dt="2023-10-03T21:22:52.105"/>
    <p1510:client id="{4F2AE2B7-642A-5F5F-A1DD-9B858E1011D3}" v="69" dt="2023-10-03T12:34:52.932"/>
    <p1510:client id="{57FCFB03-719B-936A-2CD8-779BA788012E}" v="2392" dt="2023-10-03T22:04:58.347"/>
    <p1510:client id="{636B01EE-5F38-4652-BB5F-2E8C0F6E61A0}" v="571" dt="2023-10-04T03:13:57.780"/>
    <p1510:client id="{6A78E6A9-1C27-2439-F177-4520B120F839}" v="1190" dt="2023-10-03T23:17:31.003"/>
    <p1510:client id="{77EC79AD-878B-496D-A83A-D63485A9DA7D}" v="1" dt="2023-10-04T03:26:51.614"/>
    <p1510:client id="{A88F7E3E-2B9B-30EF-8F7D-D2C296C4B615}" v="805" dt="2023-10-02T16:41:50.614"/>
    <p1510:client id="{B1D087E3-8737-65B0-E235-6B06767088A4}" v="1244" dt="2023-10-04T02:16:26.844"/>
    <p1510:client id="{B448B140-0CC1-4695-5E99-1A2F0F98791C}" v="91" dt="2023-10-03T14:25:53.772"/>
    <p1510:client id="{B53D0A97-3A37-36BB-0E1D-6B4488919C94}" v="532" dt="2023-10-02T22:49:42.392"/>
    <p1510:client id="{C95181FD-2D66-6210-90AC-11338AFE7797}" v="9" dt="2023-10-03T15:19:15.4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shek Dasgupta" userId="S::dasgup15@purdue.edu::f9d5fa44-9a15-4eb8-95f0-105197e851c5" providerId="AD" clId="Web-{C25D7764-711E-48E6-9D66-5EA763890B03}"/>
    <pc:docChg chg="addSld modSld">
      <pc:chgData name="Avishek Dasgupta" userId="S::dasgup15@purdue.edu::f9d5fa44-9a15-4eb8-95f0-105197e851c5" providerId="AD" clId="Web-{C25D7764-711E-48E6-9D66-5EA763890B03}" dt="2023-10-02T04:40:57.219" v="155" actId="1076"/>
      <pc:docMkLst>
        <pc:docMk/>
      </pc:docMkLst>
      <pc:sldChg chg="addSp delSp modSp add replId">
        <pc:chgData name="Avishek Dasgupta" userId="S::dasgup15@purdue.edu::f9d5fa44-9a15-4eb8-95f0-105197e851c5" providerId="AD" clId="Web-{C25D7764-711E-48E6-9D66-5EA763890B03}" dt="2023-10-02T04:40:57.219" v="155" actId="1076"/>
        <pc:sldMkLst>
          <pc:docMk/>
          <pc:sldMk cId="116114351" sldId="292"/>
        </pc:sldMkLst>
        <pc:spChg chg="mod">
          <ac:chgData name="Avishek Dasgupta" userId="S::dasgup15@purdue.edu::f9d5fa44-9a15-4eb8-95f0-105197e851c5" providerId="AD" clId="Web-{C25D7764-711E-48E6-9D66-5EA763890B03}" dt="2023-10-02T04:36:12.883" v="123" actId="20577"/>
          <ac:spMkLst>
            <pc:docMk/>
            <pc:sldMk cId="116114351" sldId="292"/>
            <ac:spMk id="2" creationId="{184CEACF-0085-83EA-13CB-0AB8BBB0ED24}"/>
          </ac:spMkLst>
        </pc:spChg>
        <pc:spChg chg="mod">
          <ac:chgData name="Avishek Dasgupta" userId="S::dasgup15@purdue.edu::f9d5fa44-9a15-4eb8-95f0-105197e851c5" providerId="AD" clId="Web-{C25D7764-711E-48E6-9D66-5EA763890B03}" dt="2023-10-02T04:37:28.448" v="135" actId="1076"/>
          <ac:spMkLst>
            <pc:docMk/>
            <pc:sldMk cId="116114351" sldId="292"/>
            <ac:spMk id="9" creationId="{D1A915E2-CF1B-5E0E-813F-14DB4723C09D}"/>
          </ac:spMkLst>
        </pc:spChg>
        <pc:spChg chg="add mod">
          <ac:chgData name="Avishek Dasgupta" userId="S::dasgup15@purdue.edu::f9d5fa44-9a15-4eb8-95f0-105197e851c5" providerId="AD" clId="Web-{C25D7764-711E-48E6-9D66-5EA763890B03}" dt="2023-10-02T04:40:37.609" v="154" actId="1076"/>
          <ac:spMkLst>
            <pc:docMk/>
            <pc:sldMk cId="116114351" sldId="292"/>
            <ac:spMk id="23" creationId="{32AE9A84-5888-1240-6F0B-059FB44A3567}"/>
          </ac:spMkLst>
        </pc:spChg>
        <pc:graphicFrameChg chg="del">
          <ac:chgData name="Avishek Dasgupta" userId="S::dasgup15@purdue.edu::f9d5fa44-9a15-4eb8-95f0-105197e851c5" providerId="AD" clId="Web-{C25D7764-711E-48E6-9D66-5EA763890B03}" dt="2023-10-02T04:35:57.836" v="119"/>
          <ac:graphicFrameMkLst>
            <pc:docMk/>
            <pc:sldMk cId="116114351" sldId="292"/>
            <ac:graphicFrameMk id="11" creationId="{5F5FBD94-C9CD-B23B-D830-B6B0B030F635}"/>
          </ac:graphicFrameMkLst>
        </pc:graphicFrameChg>
        <pc:picChg chg="add mod">
          <ac:chgData name="Avishek Dasgupta" userId="S::dasgup15@purdue.edu::f9d5fa44-9a15-4eb8-95f0-105197e851c5" providerId="AD" clId="Web-{C25D7764-711E-48E6-9D66-5EA763890B03}" dt="2023-10-02T04:38:52.622" v="141" actId="1076"/>
          <ac:picMkLst>
            <pc:docMk/>
            <pc:sldMk cId="116114351" sldId="292"/>
            <ac:picMk id="22" creationId="{B65859FD-B2AA-ED48-EC7E-055C54333031}"/>
          </ac:picMkLst>
        </pc:picChg>
        <pc:picChg chg="add mod">
          <ac:chgData name="Avishek Dasgupta" userId="S::dasgup15@purdue.edu::f9d5fa44-9a15-4eb8-95f0-105197e851c5" providerId="AD" clId="Web-{C25D7764-711E-48E6-9D66-5EA763890B03}" dt="2023-10-02T04:38:49.247" v="140" actId="1076"/>
          <ac:picMkLst>
            <pc:docMk/>
            <pc:sldMk cId="116114351" sldId="292"/>
            <ac:picMk id="24" creationId="{00BB68D7-0E0D-CDBC-47E8-C51EF0E0683F}"/>
          </ac:picMkLst>
        </pc:picChg>
        <pc:picChg chg="add mod">
          <ac:chgData name="Avishek Dasgupta" userId="S::dasgup15@purdue.edu::f9d5fa44-9a15-4eb8-95f0-105197e851c5" providerId="AD" clId="Web-{C25D7764-711E-48E6-9D66-5EA763890B03}" dt="2023-10-02T04:39:17.763" v="143" actId="1076"/>
          <ac:picMkLst>
            <pc:docMk/>
            <pc:sldMk cId="116114351" sldId="292"/>
            <ac:picMk id="25" creationId="{7F97FD59-2510-55D2-F42B-E07708901E90}"/>
          </ac:picMkLst>
        </pc:picChg>
        <pc:picChg chg="add mod">
          <ac:chgData name="Avishek Dasgupta" userId="S::dasgup15@purdue.edu::f9d5fa44-9a15-4eb8-95f0-105197e851c5" providerId="AD" clId="Web-{C25D7764-711E-48E6-9D66-5EA763890B03}" dt="2023-10-02T04:40:57.219" v="155" actId="1076"/>
          <ac:picMkLst>
            <pc:docMk/>
            <pc:sldMk cId="116114351" sldId="292"/>
            <ac:picMk id="26" creationId="{2C99B576-EA55-1AFB-8A34-33406B0BF29C}"/>
          </ac:picMkLst>
        </pc:picChg>
      </pc:sldChg>
    </pc:docChg>
  </pc:docChgLst>
  <pc:docChgLst>
    <pc:chgData name="Sohan Kumar Sahoo" userId="S::sahoo14@purdue.edu::5034110a-9545-4d24-b02a-5cf3b2b47a80" providerId="AD" clId="Web-{A88F7E3E-2B9B-30EF-8F7D-D2C296C4B615}"/>
    <pc:docChg chg="addSld modSld">
      <pc:chgData name="Sohan Kumar Sahoo" userId="S::sahoo14@purdue.edu::5034110a-9545-4d24-b02a-5cf3b2b47a80" providerId="AD" clId="Web-{A88F7E3E-2B9B-30EF-8F7D-D2C296C4B615}" dt="2023-10-02T16:41:50.614" v="500" actId="20577"/>
      <pc:docMkLst>
        <pc:docMk/>
      </pc:docMkLst>
      <pc:sldChg chg="modSp">
        <pc:chgData name="Sohan Kumar Sahoo" userId="S::sahoo14@purdue.edu::5034110a-9545-4d24-b02a-5cf3b2b47a80" providerId="AD" clId="Web-{A88F7E3E-2B9B-30EF-8F7D-D2C296C4B615}" dt="2023-10-02T14:00:03.781" v="77" actId="20577"/>
        <pc:sldMkLst>
          <pc:docMk/>
          <pc:sldMk cId="3207442691" sldId="267"/>
        </pc:sldMkLst>
        <pc:spChg chg="mod">
          <ac:chgData name="Sohan Kumar Sahoo" userId="S::sahoo14@purdue.edu::5034110a-9545-4d24-b02a-5cf3b2b47a80" providerId="AD" clId="Web-{A88F7E3E-2B9B-30EF-8F7D-D2C296C4B615}" dt="2023-10-02T14:00:03.781" v="77" actId="20577"/>
          <ac:spMkLst>
            <pc:docMk/>
            <pc:sldMk cId="3207442691" sldId="267"/>
            <ac:spMk id="3" creationId="{B0938F40-8443-259A-2272-B6B7A6607EEF}"/>
          </ac:spMkLst>
        </pc:spChg>
      </pc:sldChg>
      <pc:sldChg chg="modSp">
        <pc:chgData name="Sohan Kumar Sahoo" userId="S::sahoo14@purdue.edu::5034110a-9545-4d24-b02a-5cf3b2b47a80" providerId="AD" clId="Web-{A88F7E3E-2B9B-30EF-8F7D-D2C296C4B615}" dt="2023-10-02T13:58:34.294" v="65" actId="20577"/>
        <pc:sldMkLst>
          <pc:docMk/>
          <pc:sldMk cId="2008263876" sldId="287"/>
        </pc:sldMkLst>
        <pc:spChg chg="mod">
          <ac:chgData name="Sohan Kumar Sahoo" userId="S::sahoo14@purdue.edu::5034110a-9545-4d24-b02a-5cf3b2b47a80" providerId="AD" clId="Web-{A88F7E3E-2B9B-30EF-8F7D-D2C296C4B615}" dt="2023-10-02T13:58:34.294" v="65" actId="20577"/>
          <ac:spMkLst>
            <pc:docMk/>
            <pc:sldMk cId="2008263876" sldId="287"/>
            <ac:spMk id="11" creationId="{E1063E24-5315-8635-B16A-1C5328D20D8A}"/>
          </ac:spMkLst>
        </pc:spChg>
      </pc:sldChg>
      <pc:sldChg chg="modSp">
        <pc:chgData name="Sohan Kumar Sahoo" userId="S::sahoo14@purdue.edu::5034110a-9545-4d24-b02a-5cf3b2b47a80" providerId="AD" clId="Web-{A88F7E3E-2B9B-30EF-8F7D-D2C296C4B615}" dt="2023-10-02T16:41:50.614" v="500" actId="20577"/>
        <pc:sldMkLst>
          <pc:docMk/>
          <pc:sldMk cId="2357714285" sldId="288"/>
        </pc:sldMkLst>
        <pc:spChg chg="mod">
          <ac:chgData name="Sohan Kumar Sahoo" userId="S::sahoo14@purdue.edu::5034110a-9545-4d24-b02a-5cf3b2b47a80" providerId="AD" clId="Web-{A88F7E3E-2B9B-30EF-8F7D-D2C296C4B615}" dt="2023-10-02T16:15:57.700" v="453" actId="14100"/>
          <ac:spMkLst>
            <pc:docMk/>
            <pc:sldMk cId="2357714285" sldId="288"/>
            <ac:spMk id="2" creationId="{184CEACF-0085-83EA-13CB-0AB8BBB0ED24}"/>
          </ac:spMkLst>
        </pc:spChg>
        <pc:spChg chg="mod">
          <ac:chgData name="Sohan Kumar Sahoo" userId="S::sahoo14@purdue.edu::5034110a-9545-4d24-b02a-5cf3b2b47a80" providerId="AD" clId="Web-{A88F7E3E-2B9B-30EF-8F7D-D2C296C4B615}" dt="2023-10-02T16:41:50.614" v="500" actId="20577"/>
          <ac:spMkLst>
            <pc:docMk/>
            <pc:sldMk cId="2357714285" sldId="288"/>
            <ac:spMk id="9" creationId="{D1A915E2-CF1B-5E0E-813F-14DB4723C09D}"/>
          </ac:spMkLst>
        </pc:spChg>
        <pc:graphicFrameChg chg="mod">
          <ac:chgData name="Sohan Kumar Sahoo" userId="S::sahoo14@purdue.edu::5034110a-9545-4d24-b02a-5cf3b2b47a80" providerId="AD" clId="Web-{A88F7E3E-2B9B-30EF-8F7D-D2C296C4B615}" dt="2023-10-02T16:16:01.919" v="454" actId="1076"/>
          <ac:graphicFrameMkLst>
            <pc:docMk/>
            <pc:sldMk cId="2357714285" sldId="288"/>
            <ac:graphicFrameMk id="11" creationId="{5F5FBD94-C9CD-B23B-D830-B6B0B030F635}"/>
          </ac:graphicFrameMkLst>
        </pc:graphicFrameChg>
      </pc:sldChg>
      <pc:sldChg chg="modSp">
        <pc:chgData name="Sohan Kumar Sahoo" userId="S::sahoo14@purdue.edu::5034110a-9545-4d24-b02a-5cf3b2b47a80" providerId="AD" clId="Web-{A88F7E3E-2B9B-30EF-8F7D-D2C296C4B615}" dt="2023-10-02T14:02:41.863" v="179" actId="1076"/>
        <pc:sldMkLst>
          <pc:docMk/>
          <pc:sldMk cId="2397404562" sldId="289"/>
        </pc:sldMkLst>
        <pc:spChg chg="mod">
          <ac:chgData name="Sohan Kumar Sahoo" userId="S::sahoo14@purdue.edu::5034110a-9545-4d24-b02a-5cf3b2b47a80" providerId="AD" clId="Web-{A88F7E3E-2B9B-30EF-8F7D-D2C296C4B615}" dt="2023-10-02T14:02:37.441" v="178" actId="1076"/>
          <ac:spMkLst>
            <pc:docMk/>
            <pc:sldMk cId="2397404562" sldId="289"/>
            <ac:spMk id="1094" creationId="{988C0E7B-051D-60B8-AD0E-A276D4ED9FF0}"/>
          </ac:spMkLst>
        </pc:spChg>
        <pc:spChg chg="mod">
          <ac:chgData name="Sohan Kumar Sahoo" userId="S::sahoo14@purdue.edu::5034110a-9545-4d24-b02a-5cf3b2b47a80" providerId="AD" clId="Web-{A88F7E3E-2B9B-30EF-8F7D-D2C296C4B615}" dt="2023-10-02T14:02:41.863" v="179" actId="1076"/>
          <ac:spMkLst>
            <pc:docMk/>
            <pc:sldMk cId="2397404562" sldId="289"/>
            <ac:spMk id="1129" creationId="{E8B21A66-9EC3-E340-6C1F-CF992B42255A}"/>
          </ac:spMkLst>
        </pc:spChg>
        <pc:grpChg chg="mod">
          <ac:chgData name="Sohan Kumar Sahoo" userId="S::sahoo14@purdue.edu::5034110a-9545-4d24-b02a-5cf3b2b47a80" providerId="AD" clId="Web-{A88F7E3E-2B9B-30EF-8F7D-D2C296C4B615}" dt="2023-10-02T14:02:30.566" v="176" actId="1076"/>
          <ac:grpSpMkLst>
            <pc:docMk/>
            <pc:sldMk cId="2397404562" sldId="289"/>
            <ac:grpSpMk id="951" creationId="{AFA95455-F960-7672-B418-09E6049C49FD}"/>
          </ac:grpSpMkLst>
        </pc:grpChg>
      </pc:sldChg>
      <pc:sldChg chg="addSp delSp modSp new mod setBg">
        <pc:chgData name="Sohan Kumar Sahoo" userId="S::sahoo14@purdue.edu::5034110a-9545-4d24-b02a-5cf3b2b47a80" providerId="AD" clId="Web-{A88F7E3E-2B9B-30EF-8F7D-D2C296C4B615}" dt="2023-10-02T16:14:18.512" v="447" actId="14100"/>
        <pc:sldMkLst>
          <pc:docMk/>
          <pc:sldMk cId="748524876" sldId="293"/>
        </pc:sldMkLst>
        <pc:spChg chg="mod">
          <ac:chgData name="Sohan Kumar Sahoo" userId="S::sahoo14@purdue.edu::5034110a-9545-4d24-b02a-5cf3b2b47a80" providerId="AD" clId="Web-{A88F7E3E-2B9B-30EF-8F7D-D2C296C4B615}" dt="2023-10-02T16:12:01.214" v="410" actId="1076"/>
          <ac:spMkLst>
            <pc:docMk/>
            <pc:sldMk cId="748524876" sldId="293"/>
            <ac:spMk id="2" creationId="{613AA02C-0684-43C9-8E97-CEDDF6106939}"/>
          </ac:spMkLst>
        </pc:spChg>
        <pc:spChg chg="del">
          <ac:chgData name="Sohan Kumar Sahoo" userId="S::sahoo14@purdue.edu::5034110a-9545-4d24-b02a-5cf3b2b47a80" providerId="AD" clId="Web-{A88F7E3E-2B9B-30EF-8F7D-D2C296C4B615}" dt="2023-10-02T15:46:45.064" v="205"/>
          <ac:spMkLst>
            <pc:docMk/>
            <pc:sldMk cId="748524876" sldId="293"/>
            <ac:spMk id="3" creationId="{C35B78D9-90E2-DA2D-93A1-4FD0A283BF0D}"/>
          </ac:spMkLst>
        </pc:spChg>
        <pc:spChg chg="del">
          <ac:chgData name="Sohan Kumar Sahoo" userId="S::sahoo14@purdue.edu::5034110a-9545-4d24-b02a-5cf3b2b47a80" providerId="AD" clId="Web-{A88F7E3E-2B9B-30EF-8F7D-D2C296C4B615}" dt="2023-10-02T15:46:47.048" v="206"/>
          <ac:spMkLst>
            <pc:docMk/>
            <pc:sldMk cId="748524876" sldId="293"/>
            <ac:spMk id="4" creationId="{99CA345B-94F0-4EAC-0476-7E61F3984E8A}"/>
          </ac:spMkLst>
        </pc:spChg>
        <pc:spChg chg="del">
          <ac:chgData name="Sohan Kumar Sahoo" userId="S::sahoo14@purdue.edu::5034110a-9545-4d24-b02a-5cf3b2b47a80" providerId="AD" clId="Web-{A88F7E3E-2B9B-30EF-8F7D-D2C296C4B615}" dt="2023-10-02T15:46:47.157" v="207"/>
          <ac:spMkLst>
            <pc:docMk/>
            <pc:sldMk cId="748524876" sldId="293"/>
            <ac:spMk id="5" creationId="{3BBF6541-14A5-1407-B451-4132821171A3}"/>
          </ac:spMkLst>
        </pc:spChg>
        <pc:spChg chg="del">
          <ac:chgData name="Sohan Kumar Sahoo" userId="S::sahoo14@purdue.edu::5034110a-9545-4d24-b02a-5cf3b2b47a80" providerId="AD" clId="Web-{A88F7E3E-2B9B-30EF-8F7D-D2C296C4B615}" dt="2023-10-02T15:46:49.064" v="208"/>
          <ac:spMkLst>
            <pc:docMk/>
            <pc:sldMk cId="748524876" sldId="293"/>
            <ac:spMk id="6" creationId="{5D0C2DBB-8599-5D48-DDB5-7C312631834A}"/>
          </ac:spMkLst>
        </pc:spChg>
        <pc:spChg chg="mod ord">
          <ac:chgData name="Sohan Kumar Sahoo" userId="S::sahoo14@purdue.edu::5034110a-9545-4d24-b02a-5cf3b2b47a80" providerId="AD" clId="Web-{A88F7E3E-2B9B-30EF-8F7D-D2C296C4B615}" dt="2023-10-02T16:09:16.495" v="395"/>
          <ac:spMkLst>
            <pc:docMk/>
            <pc:sldMk cId="748524876" sldId="293"/>
            <ac:spMk id="7" creationId="{ECA0D3CE-5160-6C0B-FC25-335CC177294A}"/>
          </ac:spMkLst>
        </pc:spChg>
        <pc:spChg chg="add mod ord">
          <ac:chgData name="Sohan Kumar Sahoo" userId="S::sahoo14@purdue.edu::5034110a-9545-4d24-b02a-5cf3b2b47a80" providerId="AD" clId="Web-{A88F7E3E-2B9B-30EF-8F7D-D2C296C4B615}" dt="2023-10-02T16:13:47.918" v="433" actId="1076"/>
          <ac:spMkLst>
            <pc:docMk/>
            <pc:sldMk cId="748524876" sldId="293"/>
            <ac:spMk id="8" creationId="{C76FFDFE-A981-A68D-EAD2-39771A0A0162}"/>
          </ac:spMkLst>
        </pc:spChg>
        <pc:spChg chg="add mod">
          <ac:chgData name="Sohan Kumar Sahoo" userId="S::sahoo14@purdue.edu::5034110a-9545-4d24-b02a-5cf3b2b47a80" providerId="AD" clId="Web-{A88F7E3E-2B9B-30EF-8F7D-D2C296C4B615}" dt="2023-10-02T16:14:18.512" v="447" actId="14100"/>
          <ac:spMkLst>
            <pc:docMk/>
            <pc:sldMk cId="748524876" sldId="293"/>
            <ac:spMk id="12" creationId="{F19F1DD7-9AFD-EBBA-C699-2C3182DCDFB3}"/>
          </ac:spMkLst>
        </pc:spChg>
        <pc:spChg chg="add del">
          <ac:chgData name="Sohan Kumar Sahoo" userId="S::sahoo14@purdue.edu::5034110a-9545-4d24-b02a-5cf3b2b47a80" providerId="AD" clId="Web-{A88F7E3E-2B9B-30EF-8F7D-D2C296C4B615}" dt="2023-10-02T16:09:51.651" v="400"/>
          <ac:spMkLst>
            <pc:docMk/>
            <pc:sldMk cId="748524876" sldId="293"/>
            <ac:spMk id="15" creationId="{068E5CCC-C8B4-1C26-7EEC-22D3D6E680DA}"/>
          </ac:spMkLst>
        </pc:spChg>
        <pc:spChg chg="add del">
          <ac:chgData name="Sohan Kumar Sahoo" userId="S::sahoo14@purdue.edu::5034110a-9545-4d24-b02a-5cf3b2b47a80" providerId="AD" clId="Web-{A88F7E3E-2B9B-30EF-8F7D-D2C296C4B615}" dt="2023-10-02T16:09:51.651" v="400"/>
          <ac:spMkLst>
            <pc:docMk/>
            <pc:sldMk cId="748524876" sldId="293"/>
            <ac:spMk id="17" creationId="{5AA4F2E6-C9E1-359F-FAB8-8E34321074B0}"/>
          </ac:spMkLst>
        </pc:spChg>
        <pc:grpChg chg="add">
          <ac:chgData name="Sohan Kumar Sahoo" userId="S::sahoo14@purdue.edu::5034110a-9545-4d24-b02a-5cf3b2b47a80" providerId="AD" clId="Web-{A88F7E3E-2B9B-30EF-8F7D-D2C296C4B615}" dt="2023-10-02T16:11:53.902" v="409"/>
          <ac:grpSpMkLst>
            <pc:docMk/>
            <pc:sldMk cId="748524876" sldId="293"/>
            <ac:grpSpMk id="27" creationId="{AD0C1AE9-D8C2-E885-B89B-037A69B0E947}"/>
          </ac:grpSpMkLst>
        </pc:grpChg>
        <pc:picChg chg="add mod ord">
          <ac:chgData name="Sohan Kumar Sahoo" userId="S::sahoo14@purdue.edu::5034110a-9545-4d24-b02a-5cf3b2b47a80" providerId="AD" clId="Web-{A88F7E3E-2B9B-30EF-8F7D-D2C296C4B615}" dt="2023-10-02T16:13:25.356" v="428" actId="14100"/>
          <ac:picMkLst>
            <pc:docMk/>
            <pc:sldMk cId="748524876" sldId="293"/>
            <ac:picMk id="9" creationId="{668DFE6E-38D5-C66D-1EA4-D3E997160FAF}"/>
          </ac:picMkLst>
        </pc:picChg>
        <pc:picChg chg="add mod ord">
          <ac:chgData name="Sohan Kumar Sahoo" userId="S::sahoo14@purdue.edu::5034110a-9545-4d24-b02a-5cf3b2b47a80" providerId="AD" clId="Web-{A88F7E3E-2B9B-30EF-8F7D-D2C296C4B615}" dt="2023-10-02T16:13:30.121" v="430" actId="14100"/>
          <ac:picMkLst>
            <pc:docMk/>
            <pc:sldMk cId="748524876" sldId="293"/>
            <ac:picMk id="10" creationId="{640A4C12-BA38-BBCD-1E81-5739349E908A}"/>
          </ac:picMkLst>
        </pc:picChg>
        <pc:picChg chg="add mod">
          <ac:chgData name="Sohan Kumar Sahoo" userId="S::sahoo14@purdue.edu::5034110a-9545-4d24-b02a-5cf3b2b47a80" providerId="AD" clId="Web-{A88F7E3E-2B9B-30EF-8F7D-D2C296C4B615}" dt="2023-10-02T16:13:40.528" v="432" actId="14100"/>
          <ac:picMkLst>
            <pc:docMk/>
            <pc:sldMk cId="748524876" sldId="293"/>
            <ac:picMk id="11" creationId="{9986DF76-FEE2-5D01-88C8-378A6379E517}"/>
          </ac:picMkLst>
        </pc:picChg>
        <pc:cxnChg chg="add del">
          <ac:chgData name="Sohan Kumar Sahoo" userId="S::sahoo14@purdue.edu::5034110a-9545-4d24-b02a-5cf3b2b47a80" providerId="AD" clId="Web-{A88F7E3E-2B9B-30EF-8F7D-D2C296C4B615}" dt="2023-10-02T16:11:53.902" v="409"/>
          <ac:cxnSpMkLst>
            <pc:docMk/>
            <pc:sldMk cId="748524876" sldId="293"/>
            <ac:cxnSpMk id="22" creationId="{1503BFE4-729B-D9D0-C17B-501E6AF1127A}"/>
          </ac:cxnSpMkLst>
        </pc:cxnChg>
      </pc:sldChg>
    </pc:docChg>
  </pc:docChgLst>
  <pc:docChgLst>
    <pc:chgData name="Sai Mona Duvvapu" userId="d83ea752-9b79-493d-92b5-315c79e72f0e" providerId="ADAL" clId="{6873348B-D3A6-4846-91EA-AAADDC5681C0}"/>
    <pc:docChg chg="custSel delSld modSld">
      <pc:chgData name="Sai Mona Duvvapu" userId="d83ea752-9b79-493d-92b5-315c79e72f0e" providerId="ADAL" clId="{6873348B-D3A6-4846-91EA-AAADDC5681C0}" dt="2023-10-03T12:36:00.720" v="169" actId="20577"/>
      <pc:docMkLst>
        <pc:docMk/>
      </pc:docMkLst>
      <pc:sldChg chg="modSp del mod">
        <pc:chgData name="Sai Mona Duvvapu" userId="d83ea752-9b79-493d-92b5-315c79e72f0e" providerId="ADAL" clId="{6873348B-D3A6-4846-91EA-AAADDC5681C0}" dt="2023-10-01T14:22:59.118" v="53" actId="2696"/>
        <pc:sldMkLst>
          <pc:docMk/>
          <pc:sldMk cId="109857222" sldId="256"/>
        </pc:sldMkLst>
        <pc:spChg chg="mod">
          <ac:chgData name="Sai Mona Duvvapu" userId="d83ea752-9b79-493d-92b5-315c79e72f0e" providerId="ADAL" clId="{6873348B-D3A6-4846-91EA-AAADDC5681C0}" dt="2023-10-01T14:22:06.098" v="1" actId="21"/>
          <ac:spMkLst>
            <pc:docMk/>
            <pc:sldMk cId="109857222" sldId="256"/>
            <ac:spMk id="2" creationId="{00000000-0000-0000-0000-000000000000}"/>
          </ac:spMkLst>
        </pc:spChg>
      </pc:sldChg>
      <pc:sldChg chg="delSp modSp mod delDesignElem">
        <pc:chgData name="Sai Mona Duvvapu" userId="d83ea752-9b79-493d-92b5-315c79e72f0e" providerId="ADAL" clId="{6873348B-D3A6-4846-91EA-AAADDC5681C0}" dt="2023-10-03T12:36:00.720" v="169" actId="20577"/>
        <pc:sldMkLst>
          <pc:docMk/>
          <pc:sldMk cId="4185857725" sldId="257"/>
        </pc:sldMkLst>
        <pc:spChg chg="mod">
          <ac:chgData name="Sai Mona Duvvapu" userId="d83ea752-9b79-493d-92b5-315c79e72f0e" providerId="ADAL" clId="{6873348B-D3A6-4846-91EA-AAADDC5681C0}" dt="2023-10-01T14:25:06.396" v="73" actId="255"/>
          <ac:spMkLst>
            <pc:docMk/>
            <pc:sldMk cId="4185857725" sldId="257"/>
            <ac:spMk id="2" creationId="{D2A1EA0E-842E-2F04-AFBF-AEAA466CCEF8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4185857725" sldId="257"/>
            <ac:spMk id="3" creationId="{8E4D7EE9-4712-AB7A-6760-E069E9A8C482}"/>
          </ac:spMkLst>
        </pc:spChg>
        <pc:spChg chg="mod">
          <ac:chgData name="Sai Mona Duvvapu" userId="d83ea752-9b79-493d-92b5-315c79e72f0e" providerId="ADAL" clId="{6873348B-D3A6-4846-91EA-AAADDC5681C0}" dt="2023-10-03T12:36:00.720" v="169" actId="20577"/>
          <ac:spMkLst>
            <pc:docMk/>
            <pc:sldMk cId="4185857725" sldId="257"/>
            <ac:spMk id="7" creationId="{0BDBC5E7-A090-6C96-EF2A-1446B9FC182B}"/>
          </ac:spMkLst>
        </pc:spChg>
        <pc:spChg chg="del">
          <ac:chgData name="Sai Mona Duvvapu" userId="d83ea752-9b79-493d-92b5-315c79e72f0e" providerId="ADAL" clId="{6873348B-D3A6-4846-91EA-AAADDC5681C0}" dt="2023-10-01T14:23:28.771" v="55"/>
          <ac:spMkLst>
            <pc:docMk/>
            <pc:sldMk cId="4185857725" sldId="257"/>
            <ac:spMk id="11" creationId="{9CB95732-565A-4D2C-A3AB-CC460C0D3826}"/>
          </ac:spMkLst>
        </pc:spChg>
        <pc:spChg chg="del">
          <ac:chgData name="Sai Mona Duvvapu" userId="d83ea752-9b79-493d-92b5-315c79e72f0e" providerId="ADAL" clId="{6873348B-D3A6-4846-91EA-AAADDC5681C0}" dt="2023-10-01T14:23:28.771" v="55"/>
          <ac:spMkLst>
            <pc:docMk/>
            <pc:sldMk cId="4185857725" sldId="257"/>
            <ac:spMk id="13" creationId="{E19B653C-798C-4333-8452-3DF3AE3C1D11}"/>
          </ac:spMkLst>
        </pc:spChg>
        <pc:spChg chg="del">
          <ac:chgData name="Sai Mona Duvvapu" userId="d83ea752-9b79-493d-92b5-315c79e72f0e" providerId="ADAL" clId="{6873348B-D3A6-4846-91EA-AAADDC5681C0}" dt="2023-10-01T14:23:28.771" v="55"/>
          <ac:spMkLst>
            <pc:docMk/>
            <pc:sldMk cId="4185857725" sldId="257"/>
            <ac:spMk id="15" creationId="{0FE50278-E2EC-42B2-A1F1-921DD39901C4}"/>
          </ac:spMkLst>
        </pc:spChg>
        <pc:spChg chg="del">
          <ac:chgData name="Sai Mona Duvvapu" userId="d83ea752-9b79-493d-92b5-315c79e72f0e" providerId="ADAL" clId="{6873348B-D3A6-4846-91EA-AAADDC5681C0}" dt="2023-10-01T14:23:28.771" v="55"/>
          <ac:spMkLst>
            <pc:docMk/>
            <pc:sldMk cId="4185857725" sldId="257"/>
            <ac:spMk id="17" creationId="{1236153F-0DB4-40DD-87C6-B40C1B7E282C}"/>
          </ac:spMkLst>
        </pc:spChg>
        <pc:picChg chg="mod">
          <ac:chgData name="Sai Mona Duvvapu" userId="d83ea752-9b79-493d-92b5-315c79e72f0e" providerId="ADAL" clId="{6873348B-D3A6-4846-91EA-AAADDC5681C0}" dt="2023-10-01T14:25:21.020" v="92" actId="1035"/>
          <ac:picMkLst>
            <pc:docMk/>
            <pc:sldMk cId="4185857725" sldId="257"/>
            <ac:picMk id="4" creationId="{BC80B8EA-012C-EB95-2EB9-AA1EC52292DA}"/>
          </ac:picMkLst>
        </pc:picChg>
        <pc:picChg chg="mod">
          <ac:chgData name="Sai Mona Duvvapu" userId="d83ea752-9b79-493d-92b5-315c79e72f0e" providerId="ADAL" clId="{6873348B-D3A6-4846-91EA-AAADDC5681C0}" dt="2023-10-01T14:25:33.727" v="146" actId="1035"/>
          <ac:picMkLst>
            <pc:docMk/>
            <pc:sldMk cId="4185857725" sldId="257"/>
            <ac:picMk id="5" creationId="{FEA73970-931B-7D25-A901-A44CAE301C94}"/>
          </ac:picMkLst>
        </pc:picChg>
        <pc:picChg chg="mod">
          <ac:chgData name="Sai Mona Duvvapu" userId="d83ea752-9b79-493d-92b5-315c79e72f0e" providerId="ADAL" clId="{6873348B-D3A6-4846-91EA-AAADDC5681C0}" dt="2023-10-01T14:25:27.110" v="125" actId="1035"/>
          <ac:picMkLst>
            <pc:docMk/>
            <pc:sldMk cId="4185857725" sldId="257"/>
            <ac:picMk id="6" creationId="{E6F018A6-DC01-1FE1-0A1E-F76B75055575}"/>
          </ac:picMkLst>
        </pc:pic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590399369" sldId="258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590399369" sldId="258"/>
            <ac:spMk id="2" creationId="{87BA4BF2-D66A-3B26-B5B8-1CD404B38E8D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590399369" sldId="258"/>
            <ac:spMk id="3" creationId="{AE2FF4A8-2624-9D3D-B29F-C9AA61AB0EAD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590399369" sldId="258"/>
            <ac:spMk id="4" creationId="{5CB0362F-F38B-9C87-26BB-7B0E917D5DB9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3041520359" sldId="260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041520359" sldId="260"/>
            <ac:spMk id="2" creationId="{9519ABCC-0528-96D5-2160-66B76C775105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041520359" sldId="260"/>
            <ac:spMk id="3" creationId="{3B853AEE-BA4F-1DE2-0BCE-E8CE40D7549B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041520359" sldId="260"/>
            <ac:spMk id="4" creationId="{F9B3B773-1E2C-0C32-75AA-963D14D99D08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4165642236" sldId="261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4165642236" sldId="261"/>
            <ac:spMk id="2" creationId="{63717189-777F-88AA-FFEA-28BF5BA572D6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4165642236" sldId="261"/>
            <ac:spMk id="3" creationId="{B2B6CCB6-1265-CADB-AF7E-3A9B5D7E24B4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4165642236" sldId="261"/>
            <ac:spMk id="4" creationId="{545FA246-DF51-438C-6192-C7005F96D3D3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161858275" sldId="262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61858275" sldId="262"/>
            <ac:spMk id="2" creationId="{1C6D0FB5-64EB-3BFD-80FC-2993F292600A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61858275" sldId="262"/>
            <ac:spMk id="3" creationId="{56134E58-6647-9BBE-206A-91BA71DE25B8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61858275" sldId="262"/>
            <ac:spMk id="7" creationId="{342D00FA-BD8B-8E3A-A56A-0887427BE744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2656596056" sldId="263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656596056" sldId="263"/>
            <ac:spMk id="2" creationId="{DED49A9E-3CBA-751E-D5EC-697433E770B9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656596056" sldId="263"/>
            <ac:spMk id="3" creationId="{75309D12-4C72-8A93-7EEB-C1108258EFB0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656596056" sldId="263"/>
            <ac:spMk id="4" creationId="{45D4DC3D-80E2-9641-087B-48C4EECAC847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2455201987" sldId="264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455201987" sldId="264"/>
            <ac:spMk id="2" creationId="{23AED231-AFD6-25A8-E94E-347E38FC255C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455201987" sldId="264"/>
            <ac:spMk id="3" creationId="{CF251323-6F08-B2D3-FAF8-191884C639D6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455201987" sldId="264"/>
            <ac:spMk id="4" creationId="{9D414CC7-6D80-0D17-B3B3-4DE69451AD0D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1127862508" sldId="265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27862508" sldId="265"/>
            <ac:spMk id="2" creationId="{8FFBADAE-566F-3899-1C89-A0973DD11040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27862508" sldId="265"/>
            <ac:spMk id="3" creationId="{17F0EF43-6F2B-87C1-6281-E2DBBE6B911E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27862508" sldId="265"/>
            <ac:spMk id="4" creationId="{6FD2E227-7FB4-5E84-9E28-DB1EFC15496A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3922562929" sldId="266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922562929" sldId="266"/>
            <ac:spMk id="2" creationId="{7F57F498-09EE-BC7D-566E-E50521772953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922562929" sldId="266"/>
            <ac:spMk id="3" creationId="{5C754E9F-5A93-3152-CB88-350134FF3F8B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922562929" sldId="266"/>
            <ac:spMk id="4" creationId="{7EDCA009-4B20-259E-34FD-309F6D00FB49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3207442691" sldId="267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207442691" sldId="267"/>
            <ac:spMk id="2" creationId="{222E6031-B353-4B32-5733-A92E2D32ECF9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207442691" sldId="267"/>
            <ac:spMk id="3" creationId="{B0938F40-8443-259A-2272-B6B7A6607EEF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207442691" sldId="267"/>
            <ac:spMk id="4" creationId="{19886FF1-D0EE-1860-FAC9-2942391E5B70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1006128533" sldId="269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006128533" sldId="269"/>
            <ac:spMk id="2" creationId="{AE648253-6216-75DB-B88A-D520789A7D76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006128533" sldId="269"/>
            <ac:spMk id="3" creationId="{C47545AB-6947-D9FA-B71A-B08BEADE0CAE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006128533" sldId="269"/>
            <ac:spMk id="4" creationId="{13A00D8A-3D0D-29A3-D803-07DF3D0E01B5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1191458491" sldId="271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91458491" sldId="271"/>
            <ac:spMk id="2" creationId="{ED64BFAC-DF2C-9F23-2DD0-0558582AB44E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91458491" sldId="271"/>
            <ac:spMk id="3" creationId="{26574514-896D-4A3D-9998-A87508AF3FE1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1191458491" sldId="271"/>
            <ac:spMk id="4" creationId="{943F7E64-6C95-D535-180C-5A7FAF76BE4D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3363890442" sldId="272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363890442" sldId="272"/>
            <ac:spMk id="2" creationId="{51419000-13BD-984E-4126-D8E12E21784D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363890442" sldId="272"/>
            <ac:spMk id="3" creationId="{DEA3D602-DF9A-F9D5-9AB1-1929A4FECC4C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3363890442" sldId="272"/>
            <ac:spMk id="4" creationId="{DBC109F3-90CE-108C-1914-4545711027A7}"/>
          </ac:spMkLst>
        </pc:spChg>
      </pc:sldChg>
      <pc:sldChg chg="modSp">
        <pc:chgData name="Sai Mona Duvvapu" userId="d83ea752-9b79-493d-92b5-315c79e72f0e" providerId="ADAL" clId="{6873348B-D3A6-4846-91EA-AAADDC5681C0}" dt="2023-10-01T14:23:28.771" v="55"/>
        <pc:sldMkLst>
          <pc:docMk/>
          <pc:sldMk cId="2218702183" sldId="273"/>
        </pc:sldMkLst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218702183" sldId="273"/>
            <ac:spMk id="2" creationId="{645A6B8B-EBEE-0E7D-EAF8-82B761581EA3}"/>
          </ac:spMkLst>
        </pc:spChg>
        <pc:spChg chg="mod">
          <ac:chgData name="Sai Mona Duvvapu" userId="d83ea752-9b79-493d-92b5-315c79e72f0e" providerId="ADAL" clId="{6873348B-D3A6-4846-91EA-AAADDC5681C0}" dt="2023-10-01T14:23:28.771" v="55"/>
          <ac:spMkLst>
            <pc:docMk/>
            <pc:sldMk cId="2218702183" sldId="273"/>
            <ac:spMk id="7" creationId="{CA384EBD-9A24-F2B5-A036-225A1BAA5707}"/>
          </ac:spMkLst>
        </pc:spChg>
      </pc:sldChg>
      <pc:sldChg chg="addSp delSp modSp del mod">
        <pc:chgData name="Sai Mona Duvvapu" userId="d83ea752-9b79-493d-92b5-315c79e72f0e" providerId="ADAL" clId="{6873348B-D3A6-4846-91EA-AAADDC5681C0}" dt="2023-10-01T14:24:47.218" v="71" actId="255"/>
        <pc:sldMkLst>
          <pc:docMk/>
          <pc:sldMk cId="3287193948" sldId="274"/>
        </pc:sldMkLst>
        <pc:spChg chg="mod">
          <ac:chgData name="Sai Mona Duvvapu" userId="d83ea752-9b79-493d-92b5-315c79e72f0e" providerId="ADAL" clId="{6873348B-D3A6-4846-91EA-AAADDC5681C0}" dt="2023-10-01T14:24:47.218" v="71" actId="255"/>
          <ac:spMkLst>
            <pc:docMk/>
            <pc:sldMk cId="3287193948" sldId="274"/>
            <ac:spMk id="2" creationId="{4C3EA696-6F93-4562-0C2C-609042098CE5}"/>
          </ac:spMkLst>
        </pc:spChg>
        <pc:spChg chg="del">
          <ac:chgData name="Sai Mona Duvvapu" userId="d83ea752-9b79-493d-92b5-315c79e72f0e" providerId="ADAL" clId="{6873348B-D3A6-4846-91EA-AAADDC5681C0}" dt="2023-10-01T14:22:17.082" v="3" actId="478"/>
          <ac:spMkLst>
            <pc:docMk/>
            <pc:sldMk cId="3287193948" sldId="274"/>
            <ac:spMk id="3" creationId="{DA690FEF-ADE7-D7AA-1196-C4C8BEDCACEB}"/>
          </ac:spMkLst>
        </pc:spChg>
        <pc:spChg chg="mod">
          <ac:chgData name="Sai Mona Duvvapu" userId="d83ea752-9b79-493d-92b5-315c79e72f0e" providerId="ADAL" clId="{6873348B-D3A6-4846-91EA-AAADDC5681C0}" dt="2023-10-01T14:22:49.264" v="52" actId="20577"/>
          <ac:spMkLst>
            <pc:docMk/>
            <pc:sldMk cId="3287193948" sldId="274"/>
            <ac:spMk id="4" creationId="{AC4D3271-AD1E-650A-653D-2C031A2F68D9}"/>
          </ac:spMkLst>
        </pc:spChg>
        <pc:spChg chg="add del mod">
          <ac:chgData name="Sai Mona Duvvapu" userId="d83ea752-9b79-493d-92b5-315c79e72f0e" providerId="ADAL" clId="{6873348B-D3A6-4846-91EA-AAADDC5681C0}" dt="2023-10-01T14:22:22.104" v="4" actId="478"/>
          <ac:spMkLst>
            <pc:docMk/>
            <pc:sldMk cId="3287193948" sldId="274"/>
            <ac:spMk id="6" creationId="{FA5E39D1-C5AB-0AAF-0B35-E791859F27C2}"/>
          </ac:spMkLst>
        </pc:spChg>
      </pc:sldChg>
    </pc:docChg>
  </pc:docChgLst>
  <pc:docChgLst>
    <pc:chgData name="Sohan Kumar Sahoo" userId="S::sahoo14@purdue.edu::5034110a-9545-4d24-b02a-5cf3b2b47a80" providerId="AD" clId="Web-{2AA947F1-F5BA-2CC7-28C8-90E3F4054069}"/>
    <pc:docChg chg="addSld delSld modSld sldOrd">
      <pc:chgData name="Sohan Kumar Sahoo" userId="S::sahoo14@purdue.edu::5034110a-9545-4d24-b02a-5cf3b2b47a80" providerId="AD" clId="Web-{2AA947F1-F5BA-2CC7-28C8-90E3F4054069}" dt="2023-10-03T06:04:43.832" v="1123" actId="20577"/>
      <pc:docMkLst>
        <pc:docMk/>
      </pc:docMkLst>
      <pc:sldChg chg="addSp delSp modSp">
        <pc:chgData name="Sohan Kumar Sahoo" userId="S::sahoo14@purdue.edu::5034110a-9545-4d24-b02a-5cf3b2b47a80" providerId="AD" clId="Web-{2AA947F1-F5BA-2CC7-28C8-90E3F4054069}" dt="2023-10-03T05:28:17.273" v="949" actId="20577"/>
        <pc:sldMkLst>
          <pc:docMk/>
          <pc:sldMk cId="4185857725" sldId="257"/>
        </pc:sldMkLst>
        <pc:spChg chg="add mod">
          <ac:chgData name="Sohan Kumar Sahoo" userId="S::sahoo14@purdue.edu::5034110a-9545-4d24-b02a-5cf3b2b47a80" providerId="AD" clId="Web-{2AA947F1-F5BA-2CC7-28C8-90E3F4054069}" dt="2023-10-03T05:28:17.273" v="949" actId="20577"/>
          <ac:spMkLst>
            <pc:docMk/>
            <pc:sldMk cId="4185857725" sldId="257"/>
            <ac:spMk id="7" creationId="{0BDBC5E7-A090-6C96-EF2A-1446B9FC182B}"/>
          </ac:spMkLst>
        </pc:spChg>
        <pc:picChg chg="mod">
          <ac:chgData name="Sohan Kumar Sahoo" userId="S::sahoo14@purdue.edu::5034110a-9545-4d24-b02a-5cf3b2b47a80" providerId="AD" clId="Web-{2AA947F1-F5BA-2CC7-28C8-90E3F4054069}" dt="2023-10-03T05:27:06.114" v="933" actId="1076"/>
          <ac:picMkLst>
            <pc:docMk/>
            <pc:sldMk cId="4185857725" sldId="257"/>
            <ac:picMk id="4" creationId="{BC80B8EA-012C-EB95-2EB9-AA1EC52292DA}"/>
          </ac:picMkLst>
        </pc:picChg>
        <pc:picChg chg="mod">
          <ac:chgData name="Sohan Kumar Sahoo" userId="S::sahoo14@purdue.edu::5034110a-9545-4d24-b02a-5cf3b2b47a80" providerId="AD" clId="Web-{2AA947F1-F5BA-2CC7-28C8-90E3F4054069}" dt="2023-10-03T05:27:03.770" v="932" actId="1076"/>
          <ac:picMkLst>
            <pc:docMk/>
            <pc:sldMk cId="4185857725" sldId="257"/>
            <ac:picMk id="5" creationId="{FEA73970-931B-7D25-A901-A44CAE301C94}"/>
          </ac:picMkLst>
        </pc:picChg>
        <pc:picChg chg="mod">
          <ac:chgData name="Sohan Kumar Sahoo" userId="S::sahoo14@purdue.edu::5034110a-9545-4d24-b02a-5cf3b2b47a80" providerId="AD" clId="Web-{2AA947F1-F5BA-2CC7-28C8-90E3F4054069}" dt="2023-10-03T05:27:48.366" v="943" actId="1076"/>
          <ac:picMkLst>
            <pc:docMk/>
            <pc:sldMk cId="4185857725" sldId="257"/>
            <ac:picMk id="6" creationId="{E6F018A6-DC01-1FE1-0A1E-F76B75055575}"/>
          </ac:picMkLst>
        </pc:picChg>
        <pc:picChg chg="del mod">
          <ac:chgData name="Sohan Kumar Sahoo" userId="S::sahoo14@purdue.edu::5034110a-9545-4d24-b02a-5cf3b2b47a80" providerId="AD" clId="Web-{2AA947F1-F5BA-2CC7-28C8-90E3F4054069}" dt="2023-10-03T05:26:19.487" v="929"/>
          <ac:picMkLst>
            <pc:docMk/>
            <pc:sldMk cId="4185857725" sldId="257"/>
            <ac:picMk id="8" creationId="{345184D9-73AC-6925-CA36-EE1726EEFB78}"/>
          </ac:picMkLst>
        </pc:picChg>
        <pc:picChg chg="add mod">
          <ac:chgData name="Sohan Kumar Sahoo" userId="S::sahoo14@purdue.edu::5034110a-9545-4d24-b02a-5cf3b2b47a80" providerId="AD" clId="Web-{2AA947F1-F5BA-2CC7-28C8-90E3F4054069}" dt="2023-10-03T05:27:43.897" v="942" actId="1076"/>
          <ac:picMkLst>
            <pc:docMk/>
            <pc:sldMk cId="4185857725" sldId="257"/>
            <ac:picMk id="9" creationId="{C50A76C8-F9FA-4698-E7CB-3D9510ED87F3}"/>
          </ac:picMkLst>
        </pc:picChg>
      </pc:sldChg>
      <pc:sldChg chg="modSp ord">
        <pc:chgData name="Sohan Kumar Sahoo" userId="S::sahoo14@purdue.edu::5034110a-9545-4d24-b02a-5cf3b2b47a80" providerId="AD" clId="Web-{2AA947F1-F5BA-2CC7-28C8-90E3F4054069}" dt="2023-10-03T05:58:13.344" v="1035" actId="1076"/>
        <pc:sldMkLst>
          <pc:docMk/>
          <pc:sldMk cId="2656596056" sldId="263"/>
        </pc:sldMkLst>
        <pc:spChg chg="mod">
          <ac:chgData name="Sohan Kumar Sahoo" userId="S::sahoo14@purdue.edu::5034110a-9545-4d24-b02a-5cf3b2b47a80" providerId="AD" clId="Web-{2AA947F1-F5BA-2CC7-28C8-90E3F4054069}" dt="2023-10-03T05:58:13.344" v="1035" actId="1076"/>
          <ac:spMkLst>
            <pc:docMk/>
            <pc:sldMk cId="2656596056" sldId="263"/>
            <ac:spMk id="3" creationId="{75309D12-4C72-8A93-7EEB-C1108258EFB0}"/>
          </ac:spMkLst>
        </pc:spChg>
        <pc:spChg chg="mod">
          <ac:chgData name="Sohan Kumar Sahoo" userId="S::sahoo14@purdue.edu::5034110a-9545-4d24-b02a-5cf3b2b47a80" providerId="AD" clId="Web-{2AA947F1-F5BA-2CC7-28C8-90E3F4054069}" dt="2023-10-03T05:58:08.891" v="1034" actId="1076"/>
          <ac:spMkLst>
            <pc:docMk/>
            <pc:sldMk cId="2656596056" sldId="263"/>
            <ac:spMk id="15" creationId="{A65D2117-B166-C343-8A37-8228605FEAFB}"/>
          </ac:spMkLst>
        </pc:spChg>
      </pc:sldChg>
      <pc:sldChg chg="delSp">
        <pc:chgData name="Sohan Kumar Sahoo" userId="S::sahoo14@purdue.edu::5034110a-9545-4d24-b02a-5cf3b2b47a80" providerId="AD" clId="Web-{2AA947F1-F5BA-2CC7-28C8-90E3F4054069}" dt="2023-10-03T05:33:33.864" v="1033"/>
        <pc:sldMkLst>
          <pc:docMk/>
          <pc:sldMk cId="1006128533" sldId="269"/>
        </pc:sldMkLst>
        <pc:spChg chg="del">
          <ac:chgData name="Sohan Kumar Sahoo" userId="S::sahoo14@purdue.edu::5034110a-9545-4d24-b02a-5cf3b2b47a80" providerId="AD" clId="Web-{2AA947F1-F5BA-2CC7-28C8-90E3F4054069}" dt="2023-10-03T05:33:33.864" v="1033"/>
          <ac:spMkLst>
            <pc:docMk/>
            <pc:sldMk cId="1006128533" sldId="269"/>
            <ac:spMk id="3" creationId="{C47545AB-6947-D9FA-B71A-B08BEADE0CAE}"/>
          </ac:spMkLst>
        </pc:spChg>
      </pc:sldChg>
      <pc:sldChg chg="addSp delSp modSp">
        <pc:chgData name="Sohan Kumar Sahoo" userId="S::sahoo14@purdue.edu::5034110a-9545-4d24-b02a-5cf3b2b47a80" providerId="AD" clId="Web-{2AA947F1-F5BA-2CC7-28C8-90E3F4054069}" dt="2023-10-03T05:21:48.208" v="837" actId="20577"/>
        <pc:sldMkLst>
          <pc:docMk/>
          <pc:sldMk cId="1191458491" sldId="271"/>
        </pc:sldMkLst>
        <pc:spChg chg="mod">
          <ac:chgData name="Sohan Kumar Sahoo" userId="S::sahoo14@purdue.edu::5034110a-9545-4d24-b02a-5cf3b2b47a80" providerId="AD" clId="Web-{2AA947F1-F5BA-2CC7-28C8-90E3F4054069}" dt="2023-10-03T05:15:36.709" v="643" actId="20577"/>
          <ac:spMkLst>
            <pc:docMk/>
            <pc:sldMk cId="1191458491" sldId="271"/>
            <ac:spMk id="2" creationId="{ED64BFAC-DF2C-9F23-2DD0-0558582AB44E}"/>
          </ac:spMkLst>
        </pc:spChg>
        <pc:spChg chg="del">
          <ac:chgData name="Sohan Kumar Sahoo" userId="S::sahoo14@purdue.edu::5034110a-9545-4d24-b02a-5cf3b2b47a80" providerId="AD" clId="Web-{2AA947F1-F5BA-2CC7-28C8-90E3F4054069}" dt="2023-10-03T05:15:15.833" v="637"/>
          <ac:spMkLst>
            <pc:docMk/>
            <pc:sldMk cId="1191458491" sldId="271"/>
            <ac:spMk id="3" creationId="{26574514-896D-4A3D-9998-A87508AF3FE1}"/>
          </ac:spMkLst>
        </pc:spChg>
        <pc:spChg chg="add del mod">
          <ac:chgData name="Sohan Kumar Sahoo" userId="S::sahoo14@purdue.edu::5034110a-9545-4d24-b02a-5cf3b2b47a80" providerId="AD" clId="Web-{2AA947F1-F5BA-2CC7-28C8-90E3F4054069}" dt="2023-10-03T05:15:20.755" v="638"/>
          <ac:spMkLst>
            <pc:docMk/>
            <pc:sldMk cId="1191458491" sldId="271"/>
            <ac:spMk id="6" creationId="{86EC7410-8BDF-78C8-620B-E20F4772C2F0}"/>
          </ac:spMkLst>
        </pc:spChg>
        <pc:spChg chg="add mod">
          <ac:chgData name="Sohan Kumar Sahoo" userId="S::sahoo14@purdue.edu::5034110a-9545-4d24-b02a-5cf3b2b47a80" providerId="AD" clId="Web-{2AA947F1-F5BA-2CC7-28C8-90E3F4054069}" dt="2023-10-03T05:21:48.208" v="837" actId="20577"/>
          <ac:spMkLst>
            <pc:docMk/>
            <pc:sldMk cId="1191458491" sldId="271"/>
            <ac:spMk id="7" creationId="{B106AA76-086A-B661-CDCF-7CDA190DAA94}"/>
          </ac:spMkLst>
        </pc:spChg>
      </pc:sldChg>
      <pc:sldChg chg="ord">
        <pc:chgData name="Sohan Kumar Sahoo" userId="S::sahoo14@purdue.edu::5034110a-9545-4d24-b02a-5cf3b2b47a80" providerId="AD" clId="Web-{2AA947F1-F5BA-2CC7-28C8-90E3F4054069}" dt="2023-10-03T01:02:38.716" v="357"/>
        <pc:sldMkLst>
          <pc:docMk/>
          <pc:sldMk cId="1101496075" sldId="283"/>
        </pc:sldMkLst>
      </pc:sldChg>
      <pc:sldChg chg="addSp delSp modSp">
        <pc:chgData name="Sohan Kumar Sahoo" userId="S::sahoo14@purdue.edu::5034110a-9545-4d24-b02a-5cf3b2b47a80" providerId="AD" clId="Web-{2AA947F1-F5BA-2CC7-28C8-90E3F4054069}" dt="2023-10-03T00:36:37.706" v="338" actId="20577"/>
        <pc:sldMkLst>
          <pc:docMk/>
          <pc:sldMk cId="215341345" sldId="284"/>
        </pc:sldMkLst>
        <pc:spChg chg="mod">
          <ac:chgData name="Sohan Kumar Sahoo" userId="S::sahoo14@purdue.edu::5034110a-9545-4d24-b02a-5cf3b2b47a80" providerId="AD" clId="Web-{2AA947F1-F5BA-2CC7-28C8-90E3F4054069}" dt="2023-10-03T00:31:55.918" v="287" actId="14100"/>
          <ac:spMkLst>
            <pc:docMk/>
            <pc:sldMk cId="215341345" sldId="284"/>
            <ac:spMk id="2" creationId="{EE3E98B8-3938-D66A-F68A-FC8620F403A0}"/>
          </ac:spMkLst>
        </pc:spChg>
        <pc:spChg chg="add del mod">
          <ac:chgData name="Sohan Kumar Sahoo" userId="S::sahoo14@purdue.edu::5034110a-9545-4d24-b02a-5cf3b2b47a80" providerId="AD" clId="Web-{2AA947F1-F5BA-2CC7-28C8-90E3F4054069}" dt="2023-10-03T00:36:37.706" v="338" actId="20577"/>
          <ac:spMkLst>
            <pc:docMk/>
            <pc:sldMk cId="215341345" sldId="284"/>
            <ac:spMk id="10" creationId="{EC0A26F6-7B01-7599-804F-2C9D49D2041C}"/>
          </ac:spMkLst>
        </pc:spChg>
        <pc:picChg chg="mod">
          <ac:chgData name="Sohan Kumar Sahoo" userId="S::sahoo14@purdue.edu::5034110a-9545-4d24-b02a-5cf3b2b47a80" providerId="AD" clId="Web-{2AA947F1-F5BA-2CC7-28C8-90E3F4054069}" dt="2023-10-03T00:34:33.484" v="321" actId="14100"/>
          <ac:picMkLst>
            <pc:docMk/>
            <pc:sldMk cId="215341345" sldId="284"/>
            <ac:picMk id="8" creationId="{7D70952D-4D72-0205-E469-B60BC2E1AE81}"/>
          </ac:picMkLst>
        </pc:picChg>
        <pc:picChg chg="mod">
          <ac:chgData name="Sohan Kumar Sahoo" userId="S::sahoo14@purdue.edu::5034110a-9545-4d24-b02a-5cf3b2b47a80" providerId="AD" clId="Web-{2AA947F1-F5BA-2CC7-28C8-90E3F4054069}" dt="2023-10-03T00:34:36.266" v="322" actId="14100"/>
          <ac:picMkLst>
            <pc:docMk/>
            <pc:sldMk cId="215341345" sldId="284"/>
            <ac:picMk id="9" creationId="{ADA660F1-6C6B-773F-6BFB-02400E6A1F3C}"/>
          </ac:picMkLst>
        </pc:picChg>
      </pc:sldChg>
      <pc:sldChg chg="addSp modSp">
        <pc:chgData name="Sohan Kumar Sahoo" userId="S::sahoo14@purdue.edu::5034110a-9545-4d24-b02a-5cf3b2b47a80" providerId="AD" clId="Web-{2AA947F1-F5BA-2CC7-28C8-90E3F4054069}" dt="2023-10-03T06:04:43.832" v="1123" actId="20577"/>
        <pc:sldMkLst>
          <pc:docMk/>
          <pc:sldMk cId="2008263876" sldId="287"/>
        </pc:sldMkLst>
        <pc:spChg chg="add mod">
          <ac:chgData name="Sohan Kumar Sahoo" userId="S::sahoo14@purdue.edu::5034110a-9545-4d24-b02a-5cf3b2b47a80" providerId="AD" clId="Web-{2AA947F1-F5BA-2CC7-28C8-90E3F4054069}" dt="2023-10-03T06:03:25.778" v="1093" actId="1076"/>
          <ac:spMkLst>
            <pc:docMk/>
            <pc:sldMk cId="2008263876" sldId="287"/>
            <ac:spMk id="2" creationId="{DC3F37E8-1126-77F0-B611-D29A486FE2F2}"/>
          </ac:spMkLst>
        </pc:spChg>
        <pc:spChg chg="add mod">
          <ac:chgData name="Sohan Kumar Sahoo" userId="S::sahoo14@purdue.edu::5034110a-9545-4d24-b02a-5cf3b2b47a80" providerId="AD" clId="Web-{2AA947F1-F5BA-2CC7-28C8-90E3F4054069}" dt="2023-10-03T06:04:43.832" v="1123" actId="20577"/>
          <ac:spMkLst>
            <pc:docMk/>
            <pc:sldMk cId="2008263876" sldId="287"/>
            <ac:spMk id="3" creationId="{80D7E163-1956-7383-22A7-AABEA451C12E}"/>
          </ac:spMkLst>
        </pc:spChg>
        <pc:spChg chg="mod">
          <ac:chgData name="Sohan Kumar Sahoo" userId="S::sahoo14@purdue.edu::5034110a-9545-4d24-b02a-5cf3b2b47a80" providerId="AD" clId="Web-{2AA947F1-F5BA-2CC7-28C8-90E3F4054069}" dt="2023-10-03T01:03:36.811" v="381" actId="1076"/>
          <ac:spMkLst>
            <pc:docMk/>
            <pc:sldMk cId="2008263876" sldId="287"/>
            <ac:spMk id="9" creationId="{A0E0D763-4D69-DF8D-849B-601EE620BD27}"/>
          </ac:spMkLst>
        </pc:spChg>
        <pc:spChg chg="mod">
          <ac:chgData name="Sohan Kumar Sahoo" userId="S::sahoo14@purdue.edu::5034110a-9545-4d24-b02a-5cf3b2b47a80" providerId="AD" clId="Web-{2AA947F1-F5BA-2CC7-28C8-90E3F4054069}" dt="2023-10-03T05:59:01.362" v="1037" actId="20577"/>
          <ac:spMkLst>
            <pc:docMk/>
            <pc:sldMk cId="2008263876" sldId="287"/>
            <ac:spMk id="11" creationId="{E1063E24-5315-8635-B16A-1C5328D20D8A}"/>
          </ac:spMkLst>
        </pc:spChg>
        <pc:picChg chg="mod">
          <ac:chgData name="Sohan Kumar Sahoo" userId="S::sahoo14@purdue.edu::5034110a-9545-4d24-b02a-5cf3b2b47a80" providerId="AD" clId="Web-{2AA947F1-F5BA-2CC7-28C8-90E3F4054069}" dt="2023-10-03T06:00:10.271" v="1047" actId="14100"/>
          <ac:picMkLst>
            <pc:docMk/>
            <pc:sldMk cId="2008263876" sldId="287"/>
            <ac:picMk id="12" creationId="{157F49A4-DA6D-F566-1CB8-BDB46ED7F88A}"/>
          </ac:picMkLst>
        </pc:picChg>
      </pc:sldChg>
      <pc:sldChg chg="ord">
        <pc:chgData name="Sohan Kumar Sahoo" userId="S::sahoo14@purdue.edu::5034110a-9545-4d24-b02a-5cf3b2b47a80" providerId="AD" clId="Web-{2AA947F1-F5BA-2CC7-28C8-90E3F4054069}" dt="2023-10-03T05:06:41.563" v="601"/>
        <pc:sldMkLst>
          <pc:docMk/>
          <pc:sldMk cId="2357714285" sldId="288"/>
        </pc:sldMkLst>
      </pc:sldChg>
      <pc:sldChg chg="modSp">
        <pc:chgData name="Sohan Kumar Sahoo" userId="S::sahoo14@purdue.edu::5034110a-9545-4d24-b02a-5cf3b2b47a80" providerId="AD" clId="Web-{2AA947F1-F5BA-2CC7-28C8-90E3F4054069}" dt="2023-10-03T05:22:31.022" v="840" actId="1076"/>
        <pc:sldMkLst>
          <pc:docMk/>
          <pc:sldMk cId="2397404562" sldId="289"/>
        </pc:sldMkLst>
        <pc:spChg chg="mod">
          <ac:chgData name="Sohan Kumar Sahoo" userId="S::sahoo14@purdue.edu::5034110a-9545-4d24-b02a-5cf3b2b47a80" providerId="AD" clId="Web-{2AA947F1-F5BA-2CC7-28C8-90E3F4054069}" dt="2023-10-03T05:22:31.022" v="840" actId="1076"/>
          <ac:spMkLst>
            <pc:docMk/>
            <pc:sldMk cId="2397404562" sldId="289"/>
            <ac:spMk id="1129" creationId="{E8B21A66-9EC3-E340-6C1F-CF992B42255A}"/>
          </ac:spMkLst>
        </pc:spChg>
      </pc:sldChg>
      <pc:sldChg chg="modSp">
        <pc:chgData name="Sohan Kumar Sahoo" userId="S::sahoo14@purdue.edu::5034110a-9545-4d24-b02a-5cf3b2b47a80" providerId="AD" clId="Web-{2AA947F1-F5BA-2CC7-28C8-90E3F4054069}" dt="2023-10-03T05:12:19.264" v="630"/>
        <pc:sldMkLst>
          <pc:docMk/>
          <pc:sldMk cId="495259469" sldId="290"/>
        </pc:sldMkLst>
        <pc:graphicFrameChg chg="mod modGraphic">
          <ac:chgData name="Sohan Kumar Sahoo" userId="S::sahoo14@purdue.edu::5034110a-9545-4d24-b02a-5cf3b2b47a80" providerId="AD" clId="Web-{2AA947F1-F5BA-2CC7-28C8-90E3F4054069}" dt="2023-10-03T05:12:19.264" v="630"/>
          <ac:graphicFrameMkLst>
            <pc:docMk/>
            <pc:sldMk cId="495259469" sldId="290"/>
            <ac:graphicFrameMk id="7" creationId="{0914E30D-A653-2DE0-BEBC-446EB00ABA8E}"/>
          </ac:graphicFrameMkLst>
        </pc:graphicFrameChg>
      </pc:sldChg>
      <pc:sldChg chg="addSp delSp modSp mod setBg">
        <pc:chgData name="Sohan Kumar Sahoo" userId="S::sahoo14@purdue.edu::5034110a-9545-4d24-b02a-5cf3b2b47a80" providerId="AD" clId="Web-{2AA947F1-F5BA-2CC7-28C8-90E3F4054069}" dt="2023-10-03T05:14:17.003" v="636" actId="14100"/>
        <pc:sldMkLst>
          <pc:docMk/>
          <pc:sldMk cId="264361248" sldId="291"/>
        </pc:sldMkLst>
        <pc:spChg chg="mod">
          <ac:chgData name="Sohan Kumar Sahoo" userId="S::sahoo14@purdue.edu::5034110a-9545-4d24-b02a-5cf3b2b47a80" providerId="AD" clId="Web-{2AA947F1-F5BA-2CC7-28C8-90E3F4054069}" dt="2023-10-03T05:13:56.252" v="632"/>
          <ac:spMkLst>
            <pc:docMk/>
            <pc:sldMk cId="264361248" sldId="291"/>
            <ac:spMk id="2" creationId="{D9C48357-E379-F0D5-713F-DDA63EDB33F1}"/>
          </ac:spMkLst>
        </pc:spChg>
        <pc:spChg chg="mod">
          <ac:chgData name="Sohan Kumar Sahoo" userId="S::sahoo14@purdue.edu::5034110a-9545-4d24-b02a-5cf3b2b47a80" providerId="AD" clId="Web-{2AA947F1-F5BA-2CC7-28C8-90E3F4054069}" dt="2023-10-03T05:13:56.252" v="632"/>
          <ac:spMkLst>
            <pc:docMk/>
            <pc:sldMk cId="264361248" sldId="291"/>
            <ac:spMk id="4" creationId="{4A4E3BB5-DCDE-718E-8FCB-945E24A63B87}"/>
          </ac:spMkLst>
        </pc:spChg>
        <pc:spChg chg="mod">
          <ac:chgData name="Sohan Kumar Sahoo" userId="S::sahoo14@purdue.edu::5034110a-9545-4d24-b02a-5cf3b2b47a80" providerId="AD" clId="Web-{2AA947F1-F5BA-2CC7-28C8-90E3F4054069}" dt="2023-10-03T05:14:10.081" v="634" actId="1076"/>
          <ac:spMkLst>
            <pc:docMk/>
            <pc:sldMk cId="264361248" sldId="291"/>
            <ac:spMk id="6" creationId="{FE8F009F-C17E-8D66-BB80-A6F854A92D09}"/>
          </ac:spMkLst>
        </pc:spChg>
        <pc:spChg chg="mod">
          <ac:chgData name="Sohan Kumar Sahoo" userId="S::sahoo14@purdue.edu::5034110a-9545-4d24-b02a-5cf3b2b47a80" providerId="AD" clId="Web-{2AA947F1-F5BA-2CC7-28C8-90E3F4054069}" dt="2023-10-03T05:14:17.003" v="636" actId="14100"/>
          <ac:spMkLst>
            <pc:docMk/>
            <pc:sldMk cId="264361248" sldId="291"/>
            <ac:spMk id="7" creationId="{D694A143-3D55-9A5B-41A5-5BAD474E5F80}"/>
          </ac:spMkLst>
        </pc:spChg>
        <pc:spChg chg="mod">
          <ac:chgData name="Sohan Kumar Sahoo" userId="S::sahoo14@purdue.edu::5034110a-9545-4d24-b02a-5cf3b2b47a80" providerId="AD" clId="Web-{2AA947F1-F5BA-2CC7-28C8-90E3F4054069}" dt="2023-10-03T05:13:56.252" v="632"/>
          <ac:spMkLst>
            <pc:docMk/>
            <pc:sldMk cId="264361248" sldId="291"/>
            <ac:spMk id="8" creationId="{6CF6D4CA-E5EE-B559-5F3A-E2FD37F8ACCD}"/>
          </ac:spMkLst>
        </pc:spChg>
        <pc:spChg chg="add del">
          <ac:chgData name="Sohan Kumar Sahoo" userId="S::sahoo14@purdue.edu::5034110a-9545-4d24-b02a-5cf3b2b47a80" providerId="AD" clId="Web-{2AA947F1-F5BA-2CC7-28C8-90E3F4054069}" dt="2023-10-03T05:13:56.252" v="632"/>
          <ac:spMkLst>
            <pc:docMk/>
            <pc:sldMk cId="264361248" sldId="291"/>
            <ac:spMk id="13" creationId="{6C4028FD-8BAA-4A19-BFDE-594D991B7552}"/>
          </ac:spMkLst>
        </pc:spChg>
        <pc:picChg chg="mod">
          <ac:chgData name="Sohan Kumar Sahoo" userId="S::sahoo14@purdue.edu::5034110a-9545-4d24-b02a-5cf3b2b47a80" providerId="AD" clId="Web-{2AA947F1-F5BA-2CC7-28C8-90E3F4054069}" dt="2023-10-03T05:14:02.205" v="633" actId="14100"/>
          <ac:picMkLst>
            <pc:docMk/>
            <pc:sldMk cId="264361248" sldId="291"/>
            <ac:picMk id="5" creationId="{16CD33E3-DCBC-BC93-39C7-E7D3A11D770A}"/>
          </ac:picMkLst>
        </pc:picChg>
      </pc:sldChg>
      <pc:sldChg chg="modSp">
        <pc:chgData name="Sohan Kumar Sahoo" userId="S::sahoo14@purdue.edu::5034110a-9545-4d24-b02a-5cf3b2b47a80" providerId="AD" clId="Web-{2AA947F1-F5BA-2CC7-28C8-90E3F4054069}" dt="2023-10-03T05:09:35.382" v="619" actId="20577"/>
        <pc:sldMkLst>
          <pc:docMk/>
          <pc:sldMk cId="748524876" sldId="293"/>
        </pc:sldMkLst>
        <pc:spChg chg="mod">
          <ac:chgData name="Sohan Kumar Sahoo" userId="S::sahoo14@purdue.edu::5034110a-9545-4d24-b02a-5cf3b2b47a80" providerId="AD" clId="Web-{2AA947F1-F5BA-2CC7-28C8-90E3F4054069}" dt="2023-10-03T05:09:35.382" v="619" actId="20577"/>
          <ac:spMkLst>
            <pc:docMk/>
            <pc:sldMk cId="748524876" sldId="293"/>
            <ac:spMk id="8" creationId="{C76FFDFE-A981-A68D-EAD2-39771A0A0162}"/>
          </ac:spMkLst>
        </pc:spChg>
      </pc:sldChg>
      <pc:sldChg chg="addSp delSp modSp new mod setBg">
        <pc:chgData name="Sohan Kumar Sahoo" userId="S::sahoo14@purdue.edu::5034110a-9545-4d24-b02a-5cf3b2b47a80" providerId="AD" clId="Web-{2AA947F1-F5BA-2CC7-28C8-90E3F4054069}" dt="2023-10-03T05:31:41.453" v="1031" actId="20577"/>
        <pc:sldMkLst>
          <pc:docMk/>
          <pc:sldMk cId="3315003201" sldId="295"/>
        </pc:sldMkLst>
        <pc:spChg chg="del">
          <ac:chgData name="Sohan Kumar Sahoo" userId="S::sahoo14@purdue.edu::5034110a-9545-4d24-b02a-5cf3b2b47a80" providerId="AD" clId="Web-{2AA947F1-F5BA-2CC7-28C8-90E3F4054069}" dt="2023-10-02T22:54:06.687" v="2"/>
          <ac:spMkLst>
            <pc:docMk/>
            <pc:sldMk cId="3315003201" sldId="295"/>
            <ac:spMk id="2" creationId="{65A2935E-9701-F151-EDD3-0650242D603E}"/>
          </ac:spMkLst>
        </pc:spChg>
        <pc:spChg chg="del">
          <ac:chgData name="Sohan Kumar Sahoo" userId="S::sahoo14@purdue.edu::5034110a-9545-4d24-b02a-5cf3b2b47a80" providerId="AD" clId="Web-{2AA947F1-F5BA-2CC7-28C8-90E3F4054069}" dt="2023-10-02T22:54:08.859" v="3"/>
          <ac:spMkLst>
            <pc:docMk/>
            <pc:sldMk cId="3315003201" sldId="295"/>
            <ac:spMk id="3" creationId="{D157617C-47A4-BC08-AF69-E8ED188CBB59}"/>
          </ac:spMkLst>
        </pc:spChg>
        <pc:spChg chg="del">
          <ac:chgData name="Sohan Kumar Sahoo" userId="S::sahoo14@purdue.edu::5034110a-9545-4d24-b02a-5cf3b2b47a80" providerId="AD" clId="Web-{2AA947F1-F5BA-2CC7-28C8-90E3F4054069}" dt="2023-10-02T22:54:11.156" v="4"/>
          <ac:spMkLst>
            <pc:docMk/>
            <pc:sldMk cId="3315003201" sldId="295"/>
            <ac:spMk id="4" creationId="{0B85F777-EFE1-02E7-A2F8-CCB04855C24E}"/>
          </ac:spMkLst>
        </pc:spChg>
        <pc:spChg chg="del">
          <ac:chgData name="Sohan Kumar Sahoo" userId="S::sahoo14@purdue.edu::5034110a-9545-4d24-b02a-5cf3b2b47a80" providerId="AD" clId="Web-{2AA947F1-F5BA-2CC7-28C8-90E3F4054069}" dt="2023-10-02T22:54:13.593" v="5"/>
          <ac:spMkLst>
            <pc:docMk/>
            <pc:sldMk cId="3315003201" sldId="295"/>
            <ac:spMk id="5" creationId="{1A358E21-C809-3450-4E11-29271AD07E1E}"/>
          </ac:spMkLst>
        </pc:spChg>
        <pc:spChg chg="del">
          <ac:chgData name="Sohan Kumar Sahoo" userId="S::sahoo14@purdue.edu::5034110a-9545-4d24-b02a-5cf3b2b47a80" providerId="AD" clId="Web-{2AA947F1-F5BA-2CC7-28C8-90E3F4054069}" dt="2023-10-02T22:54:15.812" v="6"/>
          <ac:spMkLst>
            <pc:docMk/>
            <pc:sldMk cId="3315003201" sldId="295"/>
            <ac:spMk id="6" creationId="{010DFF27-955E-86FF-7A0D-BE0AC14AB83D}"/>
          </ac:spMkLst>
        </pc:spChg>
        <pc:spChg chg="add mod">
          <ac:chgData name="Sohan Kumar Sahoo" userId="S::sahoo14@purdue.edu::5034110a-9545-4d24-b02a-5cf3b2b47a80" providerId="AD" clId="Web-{2AA947F1-F5BA-2CC7-28C8-90E3F4054069}" dt="2023-10-03T00:43:56.358" v="355" actId="1076"/>
          <ac:spMkLst>
            <pc:docMk/>
            <pc:sldMk cId="3315003201" sldId="295"/>
            <ac:spMk id="6" creationId="{4CAD8F40-5511-0B8A-92FA-D3B7A294B904}"/>
          </ac:spMkLst>
        </pc:spChg>
        <pc:spChg chg="mod ord">
          <ac:chgData name="Sohan Kumar Sahoo" userId="S::sahoo14@purdue.edu::5034110a-9545-4d24-b02a-5cf3b2b47a80" providerId="AD" clId="Web-{2AA947F1-F5BA-2CC7-28C8-90E3F4054069}" dt="2023-10-03T00:26:11.441" v="55"/>
          <ac:spMkLst>
            <pc:docMk/>
            <pc:sldMk cId="3315003201" sldId="295"/>
            <ac:spMk id="7" creationId="{50DFFC98-40AA-A784-44F5-26056285B6CB}"/>
          </ac:spMkLst>
        </pc:spChg>
        <pc:spChg chg="add mod">
          <ac:chgData name="Sohan Kumar Sahoo" userId="S::sahoo14@purdue.edu::5034110a-9545-4d24-b02a-5cf3b2b47a80" providerId="AD" clId="Web-{2AA947F1-F5BA-2CC7-28C8-90E3F4054069}" dt="2023-10-03T00:31:07.011" v="257" actId="14100"/>
          <ac:spMkLst>
            <pc:docMk/>
            <pc:sldMk cId="3315003201" sldId="295"/>
            <ac:spMk id="9" creationId="{07E7BCDC-4108-C5E3-0F56-18A9BE2AFA5B}"/>
          </ac:spMkLst>
        </pc:spChg>
        <pc:spChg chg="add mod">
          <ac:chgData name="Sohan Kumar Sahoo" userId="S::sahoo14@purdue.edu::5034110a-9545-4d24-b02a-5cf3b2b47a80" providerId="AD" clId="Web-{2AA947F1-F5BA-2CC7-28C8-90E3F4054069}" dt="2023-10-03T05:31:41.453" v="1031" actId="20577"/>
          <ac:spMkLst>
            <pc:docMk/>
            <pc:sldMk cId="3315003201" sldId="295"/>
            <ac:spMk id="10" creationId="{CDB0AC28-7F2A-8C5A-8ECD-F7A38897C922}"/>
          </ac:spMkLst>
        </pc:spChg>
        <pc:graphicFrameChg chg="add del mod modGraphic">
          <ac:chgData name="Sohan Kumar Sahoo" userId="S::sahoo14@purdue.edu::5034110a-9545-4d24-b02a-5cf3b2b47a80" providerId="AD" clId="Web-{2AA947F1-F5BA-2CC7-28C8-90E3F4054069}" dt="2023-10-03T00:24:51.032" v="53"/>
          <ac:graphicFrameMkLst>
            <pc:docMk/>
            <pc:sldMk cId="3315003201" sldId="295"/>
            <ac:graphicFrameMk id="3" creationId="{FEBA6CAE-DFEF-2A9B-9114-7A56EC0627FC}"/>
          </ac:graphicFrameMkLst>
        </pc:graphicFrameChg>
        <pc:graphicFrameChg chg="add mod modGraphic">
          <ac:chgData name="Sohan Kumar Sahoo" userId="S::sahoo14@purdue.edu::5034110a-9545-4d24-b02a-5cf3b2b47a80" providerId="AD" clId="Web-{2AA947F1-F5BA-2CC7-28C8-90E3F4054069}" dt="2023-10-03T01:03:00.342" v="380"/>
          <ac:graphicFrameMkLst>
            <pc:docMk/>
            <pc:sldMk cId="3315003201" sldId="295"/>
            <ac:graphicFrameMk id="5" creationId="{CDD9206F-3E59-6012-C554-58F750F8225B}"/>
          </ac:graphicFrameMkLst>
        </pc:graphicFrameChg>
      </pc:sldChg>
      <pc:sldChg chg="addSp delSp new">
        <pc:chgData name="Sohan Kumar Sahoo" userId="S::sahoo14@purdue.edu::5034110a-9545-4d24-b02a-5cf3b2b47a80" providerId="AD" clId="Web-{2AA947F1-F5BA-2CC7-28C8-90E3F4054069}" dt="2023-10-03T05:27:14.958" v="935"/>
        <pc:sldMkLst>
          <pc:docMk/>
          <pc:sldMk cId="2085595348" sldId="296"/>
        </pc:sldMkLst>
        <pc:picChg chg="add del">
          <ac:chgData name="Sohan Kumar Sahoo" userId="S::sahoo14@purdue.edu::5034110a-9545-4d24-b02a-5cf3b2b47a80" providerId="AD" clId="Web-{2AA947F1-F5BA-2CC7-28C8-90E3F4054069}" dt="2023-10-03T05:27:14.958" v="935"/>
          <ac:picMkLst>
            <pc:docMk/>
            <pc:sldMk cId="2085595348" sldId="296"/>
            <ac:picMk id="5" creationId="{E7A918FC-4C49-CCC1-7E76-80A992F22D71}"/>
          </ac:picMkLst>
        </pc:picChg>
      </pc:sldChg>
      <pc:sldChg chg="new del">
        <pc:chgData name="Sohan Kumar Sahoo" userId="S::sahoo14@purdue.edu::5034110a-9545-4d24-b02a-5cf3b2b47a80" providerId="AD" clId="Web-{2AA947F1-F5BA-2CC7-28C8-90E3F4054069}" dt="2023-10-03T05:15:45.788" v="645"/>
        <pc:sldMkLst>
          <pc:docMk/>
          <pc:sldMk cId="2559919729" sldId="297"/>
        </pc:sldMkLst>
      </pc:sldChg>
    </pc:docChg>
  </pc:docChgLst>
  <pc:docChgLst>
    <pc:chgData name="Sai Mona Duvvapu" userId="S::sduvvap@purdue.edu::d83ea752-9b79-493d-92b5-315c79e72f0e" providerId="AD" clId="Web-{C95181FD-2D66-6210-90AC-11338AFE7797}"/>
    <pc:docChg chg="modSld">
      <pc:chgData name="Sai Mona Duvvapu" userId="S::sduvvap@purdue.edu::d83ea752-9b79-493d-92b5-315c79e72f0e" providerId="AD" clId="Web-{C95181FD-2D66-6210-90AC-11338AFE7797}" dt="2023-10-03T15:19:15.412" v="9" actId="14100"/>
      <pc:docMkLst>
        <pc:docMk/>
      </pc:docMkLst>
      <pc:sldChg chg="modSp">
        <pc:chgData name="Sai Mona Duvvapu" userId="S::sduvvap@purdue.edu::d83ea752-9b79-493d-92b5-315c79e72f0e" providerId="AD" clId="Web-{C95181FD-2D66-6210-90AC-11338AFE7797}" dt="2023-10-03T15:08:30.005" v="2" actId="1076"/>
        <pc:sldMkLst>
          <pc:docMk/>
          <pc:sldMk cId="4185857725" sldId="257"/>
        </pc:sldMkLst>
        <pc:picChg chg="mod">
          <ac:chgData name="Sai Mona Duvvapu" userId="S::sduvvap@purdue.edu::d83ea752-9b79-493d-92b5-315c79e72f0e" providerId="AD" clId="Web-{C95181FD-2D66-6210-90AC-11338AFE7797}" dt="2023-10-03T15:08:28.301" v="1" actId="1076"/>
          <ac:picMkLst>
            <pc:docMk/>
            <pc:sldMk cId="4185857725" sldId="257"/>
            <ac:picMk id="4" creationId="{BC80B8EA-012C-EB95-2EB9-AA1EC52292DA}"/>
          </ac:picMkLst>
        </pc:picChg>
        <pc:picChg chg="mod">
          <ac:chgData name="Sai Mona Duvvapu" userId="S::sduvvap@purdue.edu::d83ea752-9b79-493d-92b5-315c79e72f0e" providerId="AD" clId="Web-{C95181FD-2D66-6210-90AC-11338AFE7797}" dt="2023-10-03T15:08:26.317" v="0" actId="1076"/>
          <ac:picMkLst>
            <pc:docMk/>
            <pc:sldMk cId="4185857725" sldId="257"/>
            <ac:picMk id="5" creationId="{FEA73970-931B-7D25-A901-A44CAE301C94}"/>
          </ac:picMkLst>
        </pc:picChg>
        <pc:picChg chg="mod">
          <ac:chgData name="Sai Mona Duvvapu" userId="S::sduvvap@purdue.edu::d83ea752-9b79-493d-92b5-315c79e72f0e" providerId="AD" clId="Web-{C95181FD-2D66-6210-90AC-11338AFE7797}" dt="2023-10-03T15:08:30.005" v="2" actId="1076"/>
          <ac:picMkLst>
            <pc:docMk/>
            <pc:sldMk cId="4185857725" sldId="257"/>
            <ac:picMk id="6" creationId="{E6F018A6-DC01-1FE1-0A1E-F76B75055575}"/>
          </ac:picMkLst>
        </pc:picChg>
      </pc:sldChg>
      <pc:sldChg chg="addSp modSp mod chgLayout">
        <pc:chgData name="Sai Mona Duvvapu" userId="S::sduvvap@purdue.edu::d83ea752-9b79-493d-92b5-315c79e72f0e" providerId="AD" clId="Web-{C95181FD-2D66-6210-90AC-11338AFE7797}" dt="2023-10-03T15:19:15.412" v="9" actId="14100"/>
        <pc:sldMkLst>
          <pc:docMk/>
          <pc:sldMk cId="3287193948" sldId="274"/>
        </pc:sldMkLst>
        <pc:spChg chg="mod">
          <ac:chgData name="Sai Mona Duvvapu" userId="S::sduvvap@purdue.edu::d83ea752-9b79-493d-92b5-315c79e72f0e" providerId="AD" clId="Web-{C95181FD-2D66-6210-90AC-11338AFE7797}" dt="2023-10-03T15:19:15.412" v="9" actId="14100"/>
          <ac:spMkLst>
            <pc:docMk/>
            <pc:sldMk cId="3287193948" sldId="274"/>
            <ac:spMk id="2" creationId="{4C3EA696-6F93-4562-0C2C-609042098CE5}"/>
          </ac:spMkLst>
        </pc:spChg>
        <pc:spChg chg="mod">
          <ac:chgData name="Sai Mona Duvvapu" userId="S::sduvvap@purdue.edu::d83ea752-9b79-493d-92b5-315c79e72f0e" providerId="AD" clId="Web-{C95181FD-2D66-6210-90AC-11338AFE7797}" dt="2023-10-03T15:18:34.146" v="4" actId="14100"/>
          <ac:spMkLst>
            <pc:docMk/>
            <pc:sldMk cId="3287193948" sldId="274"/>
            <ac:spMk id="4" creationId="{AC4D3271-AD1E-650A-653D-2C031A2F68D9}"/>
          </ac:spMkLst>
        </pc:spChg>
        <pc:spChg chg="add mod">
          <ac:chgData name="Sai Mona Duvvapu" userId="S::sduvvap@purdue.edu::d83ea752-9b79-493d-92b5-315c79e72f0e" providerId="AD" clId="Web-{C95181FD-2D66-6210-90AC-11338AFE7797}" dt="2023-10-03T15:18:24.786" v="3"/>
          <ac:spMkLst>
            <pc:docMk/>
            <pc:sldMk cId="3287193948" sldId="274"/>
            <ac:spMk id="9" creationId="{A501F05E-573F-312C-D37A-03D224160B9E}"/>
          </ac:spMkLst>
        </pc:spChg>
        <pc:picChg chg="add">
          <ac:chgData name="Sai Mona Duvvapu" userId="S::sduvvap@purdue.edu::d83ea752-9b79-493d-92b5-315c79e72f0e" providerId="AD" clId="Web-{C95181FD-2D66-6210-90AC-11338AFE7797}" dt="2023-10-03T15:18:24.786" v="3"/>
          <ac:picMkLst>
            <pc:docMk/>
            <pc:sldMk cId="3287193948" sldId="274"/>
            <ac:picMk id="8" creationId="{95FD6280-70E0-9AA8-2C37-DF17F064932A}"/>
          </ac:picMkLst>
        </pc:picChg>
      </pc:sldChg>
    </pc:docChg>
  </pc:docChgLst>
  <pc:docChgLst>
    <pc:chgData name="Sohan Kumar Sahoo" userId="S::sahoo14@purdue.edu::5034110a-9545-4d24-b02a-5cf3b2b47a80" providerId="AD" clId="Web-{B53D0A97-3A37-36BB-0E1D-6B4488919C94}"/>
    <pc:docChg chg="addSld delSld modSld sldOrd">
      <pc:chgData name="Sohan Kumar Sahoo" userId="S::sahoo14@purdue.edu::5034110a-9545-4d24-b02a-5cf3b2b47a80" providerId="AD" clId="Web-{B53D0A97-3A37-36BB-0E1D-6B4488919C94}" dt="2023-10-02T22:49:42.392" v="574" actId="1076"/>
      <pc:docMkLst>
        <pc:docMk/>
      </pc:docMkLst>
      <pc:sldChg chg="modSp">
        <pc:chgData name="Sohan Kumar Sahoo" userId="S::sahoo14@purdue.edu::5034110a-9545-4d24-b02a-5cf3b2b47a80" providerId="AD" clId="Web-{B53D0A97-3A37-36BB-0E1D-6B4488919C94}" dt="2023-10-02T21:44:42.167" v="103" actId="20577"/>
        <pc:sldMkLst>
          <pc:docMk/>
          <pc:sldMk cId="4165642236" sldId="261"/>
        </pc:sldMkLst>
        <pc:spChg chg="mod">
          <ac:chgData name="Sohan Kumar Sahoo" userId="S::sahoo14@purdue.edu::5034110a-9545-4d24-b02a-5cf3b2b47a80" providerId="AD" clId="Web-{B53D0A97-3A37-36BB-0E1D-6B4488919C94}" dt="2023-10-02T21:44:42.167" v="103" actId="20577"/>
          <ac:spMkLst>
            <pc:docMk/>
            <pc:sldMk cId="4165642236" sldId="261"/>
            <ac:spMk id="3" creationId="{B2B6CCB6-1265-CADB-AF7E-3A9B5D7E24B4}"/>
          </ac:spMkLst>
        </pc:spChg>
      </pc:sldChg>
      <pc:sldChg chg="modSp">
        <pc:chgData name="Sohan Kumar Sahoo" userId="S::sahoo14@purdue.edu::5034110a-9545-4d24-b02a-5cf3b2b47a80" providerId="AD" clId="Web-{B53D0A97-3A37-36BB-0E1D-6B4488919C94}" dt="2023-10-02T21:47:37.625" v="160" actId="20577"/>
        <pc:sldMkLst>
          <pc:docMk/>
          <pc:sldMk cId="161858275" sldId="262"/>
        </pc:sldMkLst>
        <pc:spChg chg="mod">
          <ac:chgData name="Sohan Kumar Sahoo" userId="S::sahoo14@purdue.edu::5034110a-9545-4d24-b02a-5cf3b2b47a80" providerId="AD" clId="Web-{B53D0A97-3A37-36BB-0E1D-6B4488919C94}" dt="2023-10-02T21:47:37.625" v="160" actId="20577"/>
          <ac:spMkLst>
            <pc:docMk/>
            <pc:sldMk cId="161858275" sldId="262"/>
            <ac:spMk id="6" creationId="{51368EEA-A7A6-3CF8-2EAD-19ED85999EFA}"/>
          </ac:spMkLst>
        </pc:spChg>
        <pc:graphicFrameChg chg="modGraphic">
          <ac:chgData name="Sohan Kumar Sahoo" userId="S::sahoo14@purdue.edu::5034110a-9545-4d24-b02a-5cf3b2b47a80" providerId="AD" clId="Web-{B53D0A97-3A37-36BB-0E1D-6B4488919C94}" dt="2023-10-02T21:46:23.216" v="156" actId="20577"/>
          <ac:graphicFrameMkLst>
            <pc:docMk/>
            <pc:sldMk cId="161858275" sldId="262"/>
            <ac:graphicFrameMk id="10" creationId="{FAD47897-20DC-D876-BE36-68F5EA5BCBDE}"/>
          </ac:graphicFrameMkLst>
        </pc:graphicFrameChg>
      </pc:sldChg>
      <pc:sldChg chg="ord">
        <pc:chgData name="Sohan Kumar Sahoo" userId="S::sahoo14@purdue.edu::5034110a-9545-4d24-b02a-5cf3b2b47a80" providerId="AD" clId="Web-{B53D0A97-3A37-36BB-0E1D-6B4488919C94}" dt="2023-10-02T22:03:28.365" v="216"/>
        <pc:sldMkLst>
          <pc:docMk/>
          <pc:sldMk cId="1191458491" sldId="271"/>
        </pc:sldMkLst>
      </pc:sldChg>
      <pc:sldChg chg="modSp">
        <pc:chgData name="Sohan Kumar Sahoo" userId="S::sahoo14@purdue.edu::5034110a-9545-4d24-b02a-5cf3b2b47a80" providerId="AD" clId="Web-{B53D0A97-3A37-36BB-0E1D-6B4488919C94}" dt="2023-10-02T22:16:33.106" v="217" actId="14100"/>
        <pc:sldMkLst>
          <pc:docMk/>
          <pc:sldMk cId="1101496075" sldId="283"/>
        </pc:sldMkLst>
        <pc:spChg chg="mod">
          <ac:chgData name="Sohan Kumar Sahoo" userId="S::sahoo14@purdue.edu::5034110a-9545-4d24-b02a-5cf3b2b47a80" providerId="AD" clId="Web-{B53D0A97-3A37-36BB-0E1D-6B4488919C94}" dt="2023-10-02T21:37:55.139" v="6" actId="20577"/>
          <ac:spMkLst>
            <pc:docMk/>
            <pc:sldMk cId="1101496075" sldId="283"/>
            <ac:spMk id="2" creationId="{4A98E6AD-D52F-BBDE-6E06-F91D2901E7FD}"/>
          </ac:spMkLst>
        </pc:spChg>
        <pc:spChg chg="mod">
          <ac:chgData name="Sohan Kumar Sahoo" userId="S::sahoo14@purdue.edu::5034110a-9545-4d24-b02a-5cf3b2b47a80" providerId="AD" clId="Web-{B53D0A97-3A37-36BB-0E1D-6B4488919C94}" dt="2023-10-02T21:34:54.181" v="3" actId="20577"/>
          <ac:spMkLst>
            <pc:docMk/>
            <pc:sldMk cId="1101496075" sldId="283"/>
            <ac:spMk id="8" creationId="{66EAFE15-DA1B-77C7-54A0-5BC65671FC35}"/>
          </ac:spMkLst>
        </pc:spChg>
        <pc:picChg chg="mod">
          <ac:chgData name="Sohan Kumar Sahoo" userId="S::sahoo14@purdue.edu::5034110a-9545-4d24-b02a-5cf3b2b47a80" providerId="AD" clId="Web-{B53D0A97-3A37-36BB-0E1D-6B4488919C94}" dt="2023-10-02T22:16:33.106" v="217" actId="14100"/>
          <ac:picMkLst>
            <pc:docMk/>
            <pc:sldMk cId="1101496075" sldId="283"/>
            <ac:picMk id="9" creationId="{BDCD7156-3766-0865-763C-76FD6A0EF80D}"/>
          </ac:picMkLst>
        </pc:picChg>
      </pc:sldChg>
      <pc:sldChg chg="modSp">
        <pc:chgData name="Sohan Kumar Sahoo" userId="S::sahoo14@purdue.edu::5034110a-9545-4d24-b02a-5cf3b2b47a80" providerId="AD" clId="Web-{B53D0A97-3A37-36BB-0E1D-6B4488919C94}" dt="2023-10-02T22:49:42.392" v="574" actId="1076"/>
        <pc:sldMkLst>
          <pc:docMk/>
          <pc:sldMk cId="215341345" sldId="284"/>
        </pc:sldMkLst>
        <pc:spChg chg="mod">
          <ac:chgData name="Sohan Kumar Sahoo" userId="S::sahoo14@purdue.edu::5034110a-9545-4d24-b02a-5cf3b2b47a80" providerId="AD" clId="Web-{B53D0A97-3A37-36BB-0E1D-6B4488919C94}" dt="2023-10-02T22:46:33.278" v="438" actId="1076"/>
          <ac:spMkLst>
            <pc:docMk/>
            <pc:sldMk cId="215341345" sldId="284"/>
            <ac:spMk id="2" creationId="{EE3E98B8-3938-D66A-F68A-FC8620F403A0}"/>
          </ac:spMkLst>
        </pc:spChg>
        <pc:spChg chg="mod">
          <ac:chgData name="Sohan Kumar Sahoo" userId="S::sahoo14@purdue.edu::5034110a-9545-4d24-b02a-5cf3b2b47a80" providerId="AD" clId="Web-{B53D0A97-3A37-36BB-0E1D-6B4488919C94}" dt="2023-10-02T22:49:42.392" v="574" actId="1076"/>
          <ac:spMkLst>
            <pc:docMk/>
            <pc:sldMk cId="215341345" sldId="284"/>
            <ac:spMk id="10" creationId="{EC0A26F6-7B01-7599-804F-2C9D49D2041C}"/>
          </ac:spMkLst>
        </pc:spChg>
        <pc:picChg chg="mod">
          <ac:chgData name="Sohan Kumar Sahoo" userId="S::sahoo14@purdue.edu::5034110a-9545-4d24-b02a-5cf3b2b47a80" providerId="AD" clId="Web-{B53D0A97-3A37-36BB-0E1D-6B4488919C94}" dt="2023-10-02T22:46:06.465" v="429" actId="14100"/>
          <ac:picMkLst>
            <pc:docMk/>
            <pc:sldMk cId="215341345" sldId="284"/>
            <ac:picMk id="8" creationId="{7D70952D-4D72-0205-E469-B60BC2E1AE81}"/>
          </ac:picMkLst>
        </pc:picChg>
        <pc:picChg chg="mod">
          <ac:chgData name="Sohan Kumar Sahoo" userId="S::sahoo14@purdue.edu::5034110a-9545-4d24-b02a-5cf3b2b47a80" providerId="AD" clId="Web-{B53D0A97-3A37-36BB-0E1D-6B4488919C94}" dt="2023-10-02T22:46:09.918" v="430" actId="14100"/>
          <ac:picMkLst>
            <pc:docMk/>
            <pc:sldMk cId="215341345" sldId="284"/>
            <ac:picMk id="9" creationId="{ADA660F1-6C6B-773F-6BFB-02400E6A1F3C}"/>
          </ac:picMkLst>
        </pc:picChg>
      </pc:sldChg>
      <pc:sldChg chg="del ord">
        <pc:chgData name="Sohan Kumar Sahoo" userId="S::sahoo14@purdue.edu::5034110a-9545-4d24-b02a-5cf3b2b47a80" providerId="AD" clId="Web-{B53D0A97-3A37-36BB-0E1D-6B4488919C94}" dt="2023-10-02T21:31:32.879" v="1"/>
        <pc:sldMkLst>
          <pc:docMk/>
          <pc:sldMk cId="3350274367" sldId="285"/>
        </pc:sldMkLst>
      </pc:sldChg>
      <pc:sldChg chg="del">
        <pc:chgData name="Sohan Kumar Sahoo" userId="S::sahoo14@purdue.edu::5034110a-9545-4d24-b02a-5cf3b2b47a80" providerId="AD" clId="Web-{B53D0A97-3A37-36BB-0E1D-6B4488919C94}" dt="2023-10-02T21:31:43.473" v="2"/>
        <pc:sldMkLst>
          <pc:docMk/>
          <pc:sldMk cId="2097538341" sldId="286"/>
        </pc:sldMkLst>
      </pc:sldChg>
      <pc:sldChg chg="addSp delSp ord">
        <pc:chgData name="Sohan Kumar Sahoo" userId="S::sahoo14@purdue.edu::5034110a-9545-4d24-b02a-5cf3b2b47a80" providerId="AD" clId="Web-{B53D0A97-3A37-36BB-0E1D-6B4488919C94}" dt="2023-10-02T21:55:25.952" v="215"/>
        <pc:sldMkLst>
          <pc:docMk/>
          <pc:sldMk cId="2357714285" sldId="288"/>
        </pc:sldMkLst>
        <pc:spChg chg="add del">
          <ac:chgData name="Sohan Kumar Sahoo" userId="S::sahoo14@purdue.edu::5034110a-9545-4d24-b02a-5cf3b2b47a80" providerId="AD" clId="Web-{B53D0A97-3A37-36BB-0E1D-6B4488919C94}" dt="2023-10-02T21:55:24.827" v="214"/>
          <ac:spMkLst>
            <pc:docMk/>
            <pc:sldMk cId="2357714285" sldId="288"/>
            <ac:spMk id="9" creationId="{D1A915E2-CF1B-5E0E-813F-14DB4723C09D}"/>
          </ac:spMkLst>
        </pc:spChg>
        <pc:graphicFrameChg chg="add del">
          <ac:chgData name="Sohan Kumar Sahoo" userId="S::sahoo14@purdue.edu::5034110a-9545-4d24-b02a-5cf3b2b47a80" providerId="AD" clId="Web-{B53D0A97-3A37-36BB-0E1D-6B4488919C94}" dt="2023-10-02T21:54:27.732" v="210"/>
          <ac:graphicFrameMkLst>
            <pc:docMk/>
            <pc:sldMk cId="2357714285" sldId="288"/>
            <ac:graphicFrameMk id="13" creationId="{326E72B1-D029-8D1F-7226-AEDF05CD2B71}"/>
          </ac:graphicFrameMkLst>
        </pc:graphicFrameChg>
        <pc:graphicFrameChg chg="add del">
          <ac:chgData name="Sohan Kumar Sahoo" userId="S::sahoo14@purdue.edu::5034110a-9545-4d24-b02a-5cf3b2b47a80" providerId="AD" clId="Web-{B53D0A97-3A37-36BB-0E1D-6B4488919C94}" dt="2023-10-02T21:54:31.591" v="212"/>
          <ac:graphicFrameMkLst>
            <pc:docMk/>
            <pc:sldMk cId="2357714285" sldId="288"/>
            <ac:graphicFrameMk id="15" creationId="{D2B3E567-986F-3678-FC5E-84F2DA3B4671}"/>
          </ac:graphicFrameMkLst>
        </pc:graphicFrameChg>
        <pc:graphicFrameChg chg="add del">
          <ac:chgData name="Sohan Kumar Sahoo" userId="S::sahoo14@purdue.edu::5034110a-9545-4d24-b02a-5cf3b2b47a80" providerId="AD" clId="Web-{B53D0A97-3A37-36BB-0E1D-6B4488919C94}" dt="2023-10-02T21:55:24.827" v="214"/>
          <ac:graphicFrameMkLst>
            <pc:docMk/>
            <pc:sldMk cId="2357714285" sldId="288"/>
            <ac:graphicFrameMk id="17" creationId="{326E72B1-D029-8D1F-7226-AEDF05CD2B71}"/>
          </ac:graphicFrameMkLst>
        </pc:graphicFrameChg>
      </pc:sldChg>
      <pc:sldChg chg="delSp modSp new">
        <pc:chgData name="Sohan Kumar Sahoo" userId="S::sahoo14@purdue.edu::5034110a-9545-4d24-b02a-5cf3b2b47a80" providerId="AD" clId="Web-{B53D0A97-3A37-36BB-0E1D-6B4488919C94}" dt="2023-10-02T21:51:01.617" v="207" actId="20577"/>
        <pc:sldMkLst>
          <pc:docMk/>
          <pc:sldMk cId="670356716" sldId="294"/>
        </pc:sldMkLst>
        <pc:spChg chg="mod">
          <ac:chgData name="Sohan Kumar Sahoo" userId="S::sahoo14@purdue.edu::5034110a-9545-4d24-b02a-5cf3b2b47a80" providerId="AD" clId="Web-{B53D0A97-3A37-36BB-0E1D-6B4488919C94}" dt="2023-10-02T21:50:19.460" v="174" actId="20577"/>
          <ac:spMkLst>
            <pc:docMk/>
            <pc:sldMk cId="670356716" sldId="294"/>
            <ac:spMk id="2" creationId="{7CD1CEB3-8B16-52B5-AF86-0EB6FEC01C1D}"/>
          </ac:spMkLst>
        </pc:spChg>
        <pc:spChg chg="mod">
          <ac:chgData name="Sohan Kumar Sahoo" userId="S::sahoo14@purdue.edu::5034110a-9545-4d24-b02a-5cf3b2b47a80" providerId="AD" clId="Web-{B53D0A97-3A37-36BB-0E1D-6B4488919C94}" dt="2023-10-02T21:51:01.617" v="207" actId="20577"/>
          <ac:spMkLst>
            <pc:docMk/>
            <pc:sldMk cId="670356716" sldId="294"/>
            <ac:spMk id="3" creationId="{4E693E32-C5F0-46F8-DE7B-32661487BB79}"/>
          </ac:spMkLst>
        </pc:spChg>
        <pc:spChg chg="del">
          <ac:chgData name="Sohan Kumar Sahoo" userId="S::sahoo14@purdue.edu::5034110a-9545-4d24-b02a-5cf3b2b47a80" providerId="AD" clId="Web-{B53D0A97-3A37-36BB-0E1D-6B4488919C94}" dt="2023-10-02T21:50:54.789" v="202"/>
          <ac:spMkLst>
            <pc:docMk/>
            <pc:sldMk cId="670356716" sldId="294"/>
            <ac:spMk id="4" creationId="{1874BA65-5FA2-DB86-D044-5C9538FE0A39}"/>
          </ac:spMkLst>
        </pc:spChg>
        <pc:spChg chg="del">
          <ac:chgData name="Sohan Kumar Sahoo" userId="S::sahoo14@purdue.edu::5034110a-9545-4d24-b02a-5cf3b2b47a80" providerId="AD" clId="Web-{B53D0A97-3A37-36BB-0E1D-6B4488919C94}" dt="2023-10-02T21:50:47.992" v="200"/>
          <ac:spMkLst>
            <pc:docMk/>
            <pc:sldMk cId="670356716" sldId="294"/>
            <ac:spMk id="5" creationId="{1AA2DBAC-B478-4FC9-CC33-AB0EF065B791}"/>
          </ac:spMkLst>
        </pc:spChg>
        <pc:spChg chg="del">
          <ac:chgData name="Sohan Kumar Sahoo" userId="S::sahoo14@purdue.edu::5034110a-9545-4d24-b02a-5cf3b2b47a80" providerId="AD" clId="Web-{B53D0A97-3A37-36BB-0E1D-6B4488919C94}" dt="2023-10-02T21:50:51.398" v="201"/>
          <ac:spMkLst>
            <pc:docMk/>
            <pc:sldMk cId="670356716" sldId="294"/>
            <ac:spMk id="6" creationId="{D4CE25BC-7B34-0F3D-8AD8-EC5AA4FAD42A}"/>
          </ac:spMkLst>
        </pc:spChg>
      </pc:sldChg>
    </pc:docChg>
  </pc:docChgLst>
  <pc:docChgLst>
    <pc:chgData name="Sai Mona Duvvapu" userId="S::sduvvap@purdue.edu::d83ea752-9b79-493d-92b5-315c79e72f0e" providerId="AD" clId="Web-{4F2AE2B7-642A-5F5F-A1DD-9B858E1011D3}"/>
    <pc:docChg chg="delSld modSld">
      <pc:chgData name="Sai Mona Duvvapu" userId="S::sduvvap@purdue.edu::d83ea752-9b79-493d-92b5-315c79e72f0e" providerId="AD" clId="Web-{4F2AE2B7-642A-5F5F-A1DD-9B858E1011D3}" dt="2023-10-03T12:34:48.276" v="35" actId="20577"/>
      <pc:docMkLst>
        <pc:docMk/>
      </pc:docMkLst>
      <pc:sldChg chg="modSp">
        <pc:chgData name="Sai Mona Duvvapu" userId="S::sduvvap@purdue.edu::d83ea752-9b79-493d-92b5-315c79e72f0e" providerId="AD" clId="Web-{4F2AE2B7-642A-5F5F-A1DD-9B858E1011D3}" dt="2023-10-03T12:34:48.276" v="35" actId="20577"/>
        <pc:sldMkLst>
          <pc:docMk/>
          <pc:sldMk cId="4185857725" sldId="257"/>
        </pc:sldMkLst>
        <pc:spChg chg="mod">
          <ac:chgData name="Sai Mona Duvvapu" userId="S::sduvvap@purdue.edu::d83ea752-9b79-493d-92b5-315c79e72f0e" providerId="AD" clId="Web-{4F2AE2B7-642A-5F5F-A1DD-9B858E1011D3}" dt="2023-10-03T12:34:48.276" v="35" actId="20577"/>
          <ac:spMkLst>
            <pc:docMk/>
            <pc:sldMk cId="4185857725" sldId="257"/>
            <ac:spMk id="7" creationId="{0BDBC5E7-A090-6C96-EF2A-1446B9FC182B}"/>
          </ac:spMkLst>
        </pc:spChg>
        <pc:picChg chg="mod">
          <ac:chgData name="Sai Mona Duvvapu" userId="S::sduvvap@purdue.edu::d83ea752-9b79-493d-92b5-315c79e72f0e" providerId="AD" clId="Web-{4F2AE2B7-642A-5F5F-A1DD-9B858E1011D3}" dt="2023-10-03T10:23:41.580" v="5" actId="1076"/>
          <ac:picMkLst>
            <pc:docMk/>
            <pc:sldMk cId="4185857725" sldId="257"/>
            <ac:picMk id="9" creationId="{C50A76C8-F9FA-4698-E7CB-3D9510ED87F3}"/>
          </ac:picMkLst>
        </pc:picChg>
      </pc:sldChg>
      <pc:sldChg chg="del">
        <pc:chgData name="Sai Mona Duvvapu" userId="S::sduvvap@purdue.edu::d83ea752-9b79-493d-92b5-315c79e72f0e" providerId="AD" clId="Web-{4F2AE2B7-642A-5F5F-A1DD-9B858E1011D3}" dt="2023-10-03T10:24:15.799" v="6"/>
        <pc:sldMkLst>
          <pc:docMk/>
          <pc:sldMk cId="2085595348" sldId="296"/>
        </pc:sldMkLst>
      </pc:sldChg>
    </pc:docChg>
  </pc:docChgLst>
  <pc:docChgLst>
    <pc:chgData name="Sohan Kumar Sahoo" userId="S::sahoo14@purdue.edu::5034110a-9545-4d24-b02a-5cf3b2b47a80" providerId="AD" clId="Web-{636B01EE-5F38-4652-BB5F-2E8C0F6E61A0}"/>
    <pc:docChg chg="modSld sldOrd">
      <pc:chgData name="Sohan Kumar Sahoo" userId="S::sahoo14@purdue.edu::5034110a-9545-4d24-b02a-5cf3b2b47a80" providerId="AD" clId="Web-{636B01EE-5F38-4652-BB5F-2E8C0F6E61A0}" dt="2023-10-04T03:13:57.765" v="289" actId="20577"/>
      <pc:docMkLst>
        <pc:docMk/>
      </pc:docMkLst>
      <pc:sldChg chg="ord">
        <pc:chgData name="Sohan Kumar Sahoo" userId="S::sahoo14@purdue.edu::5034110a-9545-4d24-b02a-5cf3b2b47a80" providerId="AD" clId="Web-{636B01EE-5F38-4652-BB5F-2E8C0F6E61A0}" dt="2023-10-04T03:04:50.045" v="0"/>
        <pc:sldMkLst>
          <pc:docMk/>
          <pc:sldMk cId="370246814" sldId="281"/>
        </pc:sldMkLst>
      </pc:sldChg>
      <pc:sldChg chg="modSp">
        <pc:chgData name="Sohan Kumar Sahoo" userId="S::sahoo14@purdue.edu::5034110a-9545-4d24-b02a-5cf3b2b47a80" providerId="AD" clId="Web-{636B01EE-5F38-4652-BB5F-2E8C0F6E61A0}" dt="2023-10-04T03:13:57.765" v="289" actId="20577"/>
        <pc:sldMkLst>
          <pc:docMk/>
          <pc:sldMk cId="641035387" sldId="325"/>
        </pc:sldMkLst>
        <pc:spChg chg="mod">
          <ac:chgData name="Sohan Kumar Sahoo" userId="S::sahoo14@purdue.edu::5034110a-9545-4d24-b02a-5cf3b2b47a80" providerId="AD" clId="Web-{636B01EE-5F38-4652-BB5F-2E8C0F6E61A0}" dt="2023-10-04T03:13:57.765" v="289" actId="20577"/>
          <ac:spMkLst>
            <pc:docMk/>
            <pc:sldMk cId="641035387" sldId="325"/>
            <ac:spMk id="63" creationId="{9E580168-37E5-6F55-E2A6-6CB020E8BF18}"/>
          </ac:spMkLst>
        </pc:spChg>
      </pc:sldChg>
      <pc:sldChg chg="delSp modSp">
        <pc:chgData name="Sohan Kumar Sahoo" userId="S::sahoo14@purdue.edu::5034110a-9545-4d24-b02a-5cf3b2b47a80" providerId="AD" clId="Web-{636B01EE-5F38-4652-BB5F-2E8C0F6E61A0}" dt="2023-10-04T03:11:14.119" v="169"/>
        <pc:sldMkLst>
          <pc:docMk/>
          <pc:sldMk cId="4201909080" sldId="326"/>
        </pc:sldMkLst>
        <pc:spChg chg="mod">
          <ac:chgData name="Sohan Kumar Sahoo" userId="S::sahoo14@purdue.edu::5034110a-9545-4d24-b02a-5cf3b2b47a80" providerId="AD" clId="Web-{636B01EE-5F38-4652-BB5F-2E8C0F6E61A0}" dt="2023-10-04T03:11:07.228" v="168" actId="20577"/>
          <ac:spMkLst>
            <pc:docMk/>
            <pc:sldMk cId="4201909080" sldId="326"/>
            <ac:spMk id="59" creationId="{81AB6E15-8D82-6A7B-CCFC-CD679DFF90CB}"/>
          </ac:spMkLst>
        </pc:spChg>
        <pc:spChg chg="del">
          <ac:chgData name="Sohan Kumar Sahoo" userId="S::sahoo14@purdue.edu::5034110a-9545-4d24-b02a-5cf3b2b47a80" providerId="AD" clId="Web-{636B01EE-5F38-4652-BB5F-2E8C0F6E61A0}" dt="2023-10-04T03:11:14.119" v="169"/>
          <ac:spMkLst>
            <pc:docMk/>
            <pc:sldMk cId="4201909080" sldId="326"/>
            <ac:spMk id="63" creationId="{4AB95E3D-FFB7-5DF8-5109-F3998A0FFFC1}"/>
          </ac:spMkLst>
        </pc:spChg>
      </pc:sldChg>
    </pc:docChg>
  </pc:docChgLst>
  <pc:docChgLst>
    <pc:chgData name="Sai Mona Duvvapu" userId="S::sduvvap@purdue.edu::d83ea752-9b79-493d-92b5-315c79e72f0e" providerId="AD" clId="Web-{B1ADC138-0D31-24AD-A304-D50DB416A443}"/>
    <pc:docChg chg="delSld modSld">
      <pc:chgData name="Sai Mona Duvvapu" userId="S::sduvvap@purdue.edu::d83ea752-9b79-493d-92b5-315c79e72f0e" providerId="AD" clId="Web-{B1ADC138-0D31-24AD-A304-D50DB416A443}" dt="2023-10-01T13:11:08.042" v="69" actId="14100"/>
      <pc:docMkLst>
        <pc:docMk/>
      </pc:docMkLst>
      <pc:sldChg chg="modSp">
        <pc:chgData name="Sai Mona Duvvapu" userId="S::sduvvap@purdue.edu::d83ea752-9b79-493d-92b5-315c79e72f0e" providerId="AD" clId="Web-{B1ADC138-0D31-24AD-A304-D50DB416A443}" dt="2023-10-01T13:11:08.042" v="69" actId="14100"/>
        <pc:sldMkLst>
          <pc:docMk/>
          <pc:sldMk cId="161858275" sldId="262"/>
        </pc:sldMkLst>
        <pc:spChg chg="mod">
          <ac:chgData name="Sai Mona Duvvapu" userId="S::sduvvap@purdue.edu::d83ea752-9b79-493d-92b5-315c79e72f0e" providerId="AD" clId="Web-{B1ADC138-0D31-24AD-A304-D50DB416A443}" dt="2023-10-01T13:11:08.042" v="69" actId="14100"/>
          <ac:spMkLst>
            <pc:docMk/>
            <pc:sldMk cId="161858275" sldId="262"/>
            <ac:spMk id="6" creationId="{51368EEA-A7A6-3CF8-2EAD-19ED85999EFA}"/>
          </ac:spMkLst>
        </pc:spChg>
      </pc:sldChg>
      <pc:sldChg chg="modSp">
        <pc:chgData name="Sai Mona Duvvapu" userId="S::sduvvap@purdue.edu::d83ea752-9b79-493d-92b5-315c79e72f0e" providerId="AD" clId="Web-{B1ADC138-0D31-24AD-A304-D50DB416A443}" dt="2023-10-01T13:10:21.808" v="54" actId="20577"/>
        <pc:sldMkLst>
          <pc:docMk/>
          <pc:sldMk cId="2656596056" sldId="263"/>
        </pc:sldMkLst>
        <pc:spChg chg="mod">
          <ac:chgData name="Sai Mona Duvvapu" userId="S::sduvvap@purdue.edu::d83ea752-9b79-493d-92b5-315c79e72f0e" providerId="AD" clId="Web-{B1ADC138-0D31-24AD-A304-D50DB416A443}" dt="2023-10-01T13:10:21.808" v="54" actId="20577"/>
          <ac:spMkLst>
            <pc:docMk/>
            <pc:sldMk cId="2656596056" sldId="263"/>
            <ac:spMk id="3" creationId="{75309D12-4C72-8A93-7EEB-C1108258EFB0}"/>
          </ac:spMkLst>
        </pc:spChg>
      </pc:sldChg>
      <pc:sldChg chg="modSp">
        <pc:chgData name="Sai Mona Duvvapu" userId="S::sduvvap@purdue.edu::d83ea752-9b79-493d-92b5-315c79e72f0e" providerId="AD" clId="Web-{B1ADC138-0D31-24AD-A304-D50DB416A443}" dt="2023-10-01T13:10:09.714" v="52" actId="20577"/>
        <pc:sldMkLst>
          <pc:docMk/>
          <pc:sldMk cId="3922562929" sldId="266"/>
        </pc:sldMkLst>
        <pc:spChg chg="mod">
          <ac:chgData name="Sai Mona Duvvapu" userId="S::sduvvap@purdue.edu::d83ea752-9b79-493d-92b5-315c79e72f0e" providerId="AD" clId="Web-{B1ADC138-0D31-24AD-A304-D50DB416A443}" dt="2023-10-01T13:10:09.714" v="52" actId="20577"/>
          <ac:spMkLst>
            <pc:docMk/>
            <pc:sldMk cId="3922562929" sldId="266"/>
            <ac:spMk id="3" creationId="{5C754E9F-5A93-3152-CB88-350134FF3F8B}"/>
          </ac:spMkLst>
        </pc:spChg>
      </pc:sldChg>
      <pc:sldChg chg="modSp del">
        <pc:chgData name="Sai Mona Duvvapu" userId="S::sduvvap@purdue.edu::d83ea752-9b79-493d-92b5-315c79e72f0e" providerId="AD" clId="Web-{B1ADC138-0D31-24AD-A304-D50DB416A443}" dt="2023-10-01T13:08:52.496" v="33"/>
        <pc:sldMkLst>
          <pc:docMk/>
          <pc:sldMk cId="3748324265" sldId="268"/>
        </pc:sldMkLst>
        <pc:spChg chg="mod">
          <ac:chgData name="Sai Mona Duvvapu" userId="S::sduvvap@purdue.edu::d83ea752-9b79-493d-92b5-315c79e72f0e" providerId="AD" clId="Web-{B1ADC138-0D31-24AD-A304-D50DB416A443}" dt="2023-10-01T13:08:47.434" v="32" actId="20577"/>
          <ac:spMkLst>
            <pc:docMk/>
            <pc:sldMk cId="3748324265" sldId="268"/>
            <ac:spMk id="3" creationId="{FD3D8D9A-96DF-3567-DDBF-C78C9537DD7B}"/>
          </ac:spMkLst>
        </pc:spChg>
      </pc:sldChg>
    </pc:docChg>
  </pc:docChgLst>
  <pc:docChgLst>
    <pc:chgData name="Sai Mona Duvvapu" userId="S::sduvvap@purdue.edu::d83ea752-9b79-493d-92b5-315c79e72f0e" providerId="AD" clId="Web-{57FCFB03-719B-936A-2CD8-779BA788012E}"/>
    <pc:docChg chg="addSld delSld modSld sldOrd">
      <pc:chgData name="Sai Mona Duvvapu" userId="S::sduvvap@purdue.edu::d83ea752-9b79-493d-92b5-315c79e72f0e" providerId="AD" clId="Web-{57FCFB03-719B-936A-2CD8-779BA788012E}" dt="2023-10-03T22:04:58.347" v="1318" actId="1076"/>
      <pc:docMkLst>
        <pc:docMk/>
      </pc:docMkLst>
      <pc:sldChg chg="modSp">
        <pc:chgData name="Sai Mona Duvvapu" userId="S::sduvvap@purdue.edu::d83ea752-9b79-493d-92b5-315c79e72f0e" providerId="AD" clId="Web-{57FCFB03-719B-936A-2CD8-779BA788012E}" dt="2023-10-03T20:43:49.991" v="545" actId="20577"/>
        <pc:sldMkLst>
          <pc:docMk/>
          <pc:sldMk cId="1079465620" sldId="318"/>
        </pc:sldMkLst>
        <pc:spChg chg="mod">
          <ac:chgData name="Sai Mona Duvvapu" userId="S::sduvvap@purdue.edu::d83ea752-9b79-493d-92b5-315c79e72f0e" providerId="AD" clId="Web-{57FCFB03-719B-936A-2CD8-779BA788012E}" dt="2023-10-03T20:43:49.991" v="545" actId="20577"/>
          <ac:spMkLst>
            <pc:docMk/>
            <pc:sldMk cId="1079465620" sldId="318"/>
            <ac:spMk id="2" creationId="{AC45D191-E8B4-2301-80B7-1690F6DC3824}"/>
          </ac:spMkLst>
        </pc:spChg>
      </pc:sldChg>
      <pc:sldChg chg="addSp delSp modSp del mod modClrScheme chgLayout">
        <pc:chgData name="Sai Mona Duvvapu" userId="S::sduvvap@purdue.edu::d83ea752-9b79-493d-92b5-315c79e72f0e" providerId="AD" clId="Web-{57FCFB03-719B-936A-2CD8-779BA788012E}" dt="2023-10-03T19:40:36.460" v="7"/>
        <pc:sldMkLst>
          <pc:docMk/>
          <pc:sldMk cId="2370170080" sldId="319"/>
        </pc:sldMkLst>
        <pc:spChg chg="add del mod ord">
          <ac:chgData name="Sai Mona Duvvapu" userId="S::sduvvap@purdue.edu::d83ea752-9b79-493d-92b5-315c79e72f0e" providerId="AD" clId="Web-{57FCFB03-719B-936A-2CD8-779BA788012E}" dt="2023-10-03T19:40:18.038" v="5"/>
          <ac:spMkLst>
            <pc:docMk/>
            <pc:sldMk cId="2370170080" sldId="319"/>
            <ac:spMk id="2" creationId="{5294DBC3-DD94-8E1A-7CBA-49FEDD428624}"/>
          </ac:spMkLst>
        </pc:spChg>
        <pc:spChg chg="mod ord">
          <ac:chgData name="Sai Mona Duvvapu" userId="S::sduvvap@purdue.edu::d83ea752-9b79-493d-92b5-315c79e72f0e" providerId="AD" clId="Web-{57FCFB03-719B-936A-2CD8-779BA788012E}" dt="2023-10-03T19:38:39.663" v="3"/>
          <ac:spMkLst>
            <pc:docMk/>
            <pc:sldMk cId="2370170080" sldId="319"/>
            <ac:spMk id="3" creationId="{8E4D7EE9-4712-AB7A-6760-E069E9A8C482}"/>
          </ac:spMkLst>
        </pc:spChg>
        <pc:spChg chg="add del mod ord">
          <ac:chgData name="Sai Mona Duvvapu" userId="S::sduvvap@purdue.edu::d83ea752-9b79-493d-92b5-315c79e72f0e" providerId="AD" clId="Web-{57FCFB03-719B-936A-2CD8-779BA788012E}" dt="2023-10-03T19:40:15.804" v="4"/>
          <ac:spMkLst>
            <pc:docMk/>
            <pc:sldMk cId="2370170080" sldId="319"/>
            <ac:spMk id="4" creationId="{9CD6FCE7-2419-5F1D-53CE-A44F6BE57C05}"/>
          </ac:spMkLst>
        </pc:spChg>
        <pc:spChg chg="add mod ord">
          <ac:chgData name="Sai Mona Duvvapu" userId="S::sduvvap@purdue.edu::d83ea752-9b79-493d-92b5-315c79e72f0e" providerId="AD" clId="Web-{57FCFB03-719B-936A-2CD8-779BA788012E}" dt="2023-10-03T19:38:39.663" v="3"/>
          <ac:spMkLst>
            <pc:docMk/>
            <pc:sldMk cId="2370170080" sldId="319"/>
            <ac:spMk id="5" creationId="{D27D44E3-D5D2-E215-4678-27D727D7D40C}"/>
          </ac:spMkLst>
        </pc:spChg>
        <pc:spChg chg="mod">
          <ac:chgData name="Sai Mona Duvvapu" userId="S::sduvvap@purdue.edu::d83ea752-9b79-493d-92b5-315c79e72f0e" providerId="AD" clId="Web-{57FCFB03-719B-936A-2CD8-779BA788012E}" dt="2023-10-03T19:40:24.116" v="6" actId="1076"/>
          <ac:spMkLst>
            <pc:docMk/>
            <pc:sldMk cId="2370170080" sldId="319"/>
            <ac:spMk id="7" creationId="{4F186848-F0D4-3E54-F1A0-7290DB1AB5D3}"/>
          </ac:spMkLst>
        </pc:spChg>
      </pc:sldChg>
      <pc:sldChg chg="addSp delSp modSp mod ord modClrScheme chgLayout">
        <pc:chgData name="Sai Mona Duvvapu" userId="S::sduvvap@purdue.edu::d83ea752-9b79-493d-92b5-315c79e72f0e" providerId="AD" clId="Web-{57FCFB03-719B-936A-2CD8-779BA788012E}" dt="2023-10-03T22:04:58.347" v="1318" actId="1076"/>
        <pc:sldMkLst>
          <pc:docMk/>
          <pc:sldMk cId="1009631873" sldId="320"/>
        </pc:sldMkLst>
        <pc:spChg chg="add del mod ord">
          <ac:chgData name="Sai Mona Duvvapu" userId="S::sduvvap@purdue.edu::d83ea752-9b79-493d-92b5-315c79e72f0e" providerId="AD" clId="Web-{57FCFB03-719B-936A-2CD8-779BA788012E}" dt="2023-10-03T19:38:27.867" v="1"/>
          <ac:spMkLst>
            <pc:docMk/>
            <pc:sldMk cId="1009631873" sldId="320"/>
            <ac:spMk id="2" creationId="{2B6B4994-0AA0-7E82-DF35-E01F56DB249F}"/>
          </ac:spMkLst>
        </pc:spChg>
        <pc:spChg chg="mod ord">
          <ac:chgData name="Sai Mona Duvvapu" userId="S::sduvvap@purdue.edu::d83ea752-9b79-493d-92b5-315c79e72f0e" providerId="AD" clId="Web-{57FCFB03-719B-936A-2CD8-779BA788012E}" dt="2023-10-03T22:04:58.347" v="1318" actId="1076"/>
          <ac:spMkLst>
            <pc:docMk/>
            <pc:sldMk cId="1009631873" sldId="320"/>
            <ac:spMk id="3" creationId="{8E4D7EE9-4712-AB7A-6760-E069E9A8C482}"/>
          </ac:spMkLst>
        </pc:spChg>
        <pc:spChg chg="add mod ord">
          <ac:chgData name="Sai Mona Duvvapu" userId="S::sduvvap@purdue.edu::d83ea752-9b79-493d-92b5-315c79e72f0e" providerId="AD" clId="Web-{57FCFB03-719B-936A-2CD8-779BA788012E}" dt="2023-10-03T19:38:22.914" v="0"/>
          <ac:spMkLst>
            <pc:docMk/>
            <pc:sldMk cId="1009631873" sldId="320"/>
            <ac:spMk id="4" creationId="{32C12462-5E14-6741-617C-0163B1B20665}"/>
          </ac:spMkLst>
        </pc:spChg>
        <pc:spChg chg="add del mod ord">
          <ac:chgData name="Sai Mona Duvvapu" userId="S::sduvvap@purdue.edu::d83ea752-9b79-493d-92b5-315c79e72f0e" providerId="AD" clId="Web-{57FCFB03-719B-936A-2CD8-779BA788012E}" dt="2023-10-03T19:38:31.304" v="2"/>
          <ac:spMkLst>
            <pc:docMk/>
            <pc:sldMk cId="1009631873" sldId="320"/>
            <ac:spMk id="5" creationId="{D04D6F45-6FCC-A16C-3A52-7318E29E0651}"/>
          </ac:spMkLst>
        </pc:spChg>
        <pc:spChg chg="del mod">
          <ac:chgData name="Sai Mona Duvvapu" userId="S::sduvvap@purdue.edu::d83ea752-9b79-493d-92b5-315c79e72f0e" providerId="AD" clId="Web-{57FCFB03-719B-936A-2CD8-779BA788012E}" dt="2023-10-03T21:59:17.489" v="1270"/>
          <ac:spMkLst>
            <pc:docMk/>
            <pc:sldMk cId="1009631873" sldId="320"/>
            <ac:spMk id="6" creationId="{211C6642-9D5A-C9B1-A3BE-9CC74A8929B4}"/>
          </ac:spMkLst>
        </pc:spChg>
        <pc:spChg chg="mod">
          <ac:chgData name="Sai Mona Duvvapu" userId="S::sduvvap@purdue.edu::d83ea752-9b79-493d-92b5-315c79e72f0e" providerId="AD" clId="Web-{57FCFB03-719B-936A-2CD8-779BA788012E}" dt="2023-10-03T22:00:14.239" v="1282" actId="1076"/>
          <ac:spMkLst>
            <pc:docMk/>
            <pc:sldMk cId="1009631873" sldId="320"/>
            <ac:spMk id="7" creationId="{4F186848-F0D4-3E54-F1A0-7290DB1AB5D3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6.926" v="1283" actId="1076"/>
          <ac:spMkLst>
            <pc:docMk/>
            <pc:sldMk cId="1009631873" sldId="320"/>
            <ac:spMk id="8" creationId="{AE41380F-6702-92D7-D360-0877F447F451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6.941" v="1284" actId="1076"/>
          <ac:spMkLst>
            <pc:docMk/>
            <pc:sldMk cId="1009631873" sldId="320"/>
            <ac:spMk id="10" creationId="{6BB9F5BC-BB98-BB3E-1EB8-D7C1CB558D4A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6.957" v="1285" actId="1076"/>
          <ac:spMkLst>
            <pc:docMk/>
            <pc:sldMk cId="1009631873" sldId="320"/>
            <ac:spMk id="11" creationId="{4116A650-181E-1F07-0CFC-AC3E57C3DBEA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6.957" v="1286" actId="1076"/>
          <ac:spMkLst>
            <pc:docMk/>
            <pc:sldMk cId="1009631873" sldId="320"/>
            <ac:spMk id="12" creationId="{BAA547F1-31A0-C306-8049-FD4451003E30}"/>
          </ac:spMkLst>
        </pc:spChg>
        <pc:spChg chg="add mod">
          <ac:chgData name="Sai Mona Duvvapu" userId="S::sduvvap@purdue.edu::d83ea752-9b79-493d-92b5-315c79e72f0e" providerId="AD" clId="Web-{57FCFB03-719B-936A-2CD8-779BA788012E}" dt="2023-10-03T21:59:42.504" v="1272" actId="20577"/>
          <ac:spMkLst>
            <pc:docMk/>
            <pc:sldMk cId="1009631873" sldId="320"/>
            <ac:spMk id="13" creationId="{BA7A68B6-3ED3-5E8A-9D9E-31ED9CAA402F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6.988" v="1290" actId="1076"/>
          <ac:spMkLst>
            <pc:docMk/>
            <pc:sldMk cId="1009631873" sldId="320"/>
            <ac:spMk id="17" creationId="{7EAEF7CF-FB78-5B58-5DA1-3A7560FFE0E6}"/>
          </ac:spMkLst>
        </pc:spChg>
        <pc:spChg chg="add">
          <ac:chgData name="Sai Mona Duvvapu" userId="S::sduvvap@purdue.edu::d83ea752-9b79-493d-92b5-315c79e72f0e" providerId="AD" clId="Web-{57FCFB03-719B-936A-2CD8-779BA788012E}" dt="2023-10-03T21:25:25.729" v="1032"/>
          <ac:spMkLst>
            <pc:docMk/>
            <pc:sldMk cId="1009631873" sldId="320"/>
            <ac:spMk id="18" creationId="{251ACB0E-ED89-B9FB-2E52-E4FFC0206AAE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04" v="1291" actId="1076"/>
          <ac:spMkLst>
            <pc:docMk/>
            <pc:sldMk cId="1009631873" sldId="320"/>
            <ac:spMk id="19" creationId="{CBE2A3AC-2B3E-F084-D999-DF562892FE30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20" v="1292" actId="1076"/>
          <ac:spMkLst>
            <pc:docMk/>
            <pc:sldMk cId="1009631873" sldId="320"/>
            <ac:spMk id="20" creationId="{194CBD45-83BE-489F-311F-7DB54AC1D7A1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35" v="1294" actId="1076"/>
          <ac:spMkLst>
            <pc:docMk/>
            <pc:sldMk cId="1009631873" sldId="320"/>
            <ac:spMk id="22" creationId="{A8E1D15B-D656-8D82-AE2B-6A2275D7D094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35" v="1295" actId="1076"/>
          <ac:spMkLst>
            <pc:docMk/>
            <pc:sldMk cId="1009631873" sldId="320"/>
            <ac:spMk id="23" creationId="{BB883B48-24DD-E648-4B9C-321E712792A7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51" v="1296" actId="1076"/>
          <ac:spMkLst>
            <pc:docMk/>
            <pc:sldMk cId="1009631873" sldId="320"/>
            <ac:spMk id="24" creationId="{FE4E7693-BEA2-6C6C-6305-F3D2E0A7E5F6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98" v="1301" actId="1076"/>
          <ac:spMkLst>
            <pc:docMk/>
            <pc:sldMk cId="1009631873" sldId="320"/>
            <ac:spMk id="29" creationId="{5E6202B0-DC0E-66D5-D151-6A3BE5B81A6E}"/>
          </ac:spMkLst>
        </pc:spChg>
        <pc:spChg chg="add del">
          <ac:chgData name="Sai Mona Duvvapu" userId="S::sduvvap@purdue.edu::d83ea752-9b79-493d-92b5-315c79e72f0e" providerId="AD" clId="Web-{57FCFB03-719B-936A-2CD8-779BA788012E}" dt="2023-10-03T22:03:58.738" v="1315"/>
          <ac:spMkLst>
            <pc:docMk/>
            <pc:sldMk cId="1009631873" sldId="320"/>
            <ac:spMk id="30" creationId="{23858559-EE81-921F-A8BC-E22CD758EA9E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098" v="1302" actId="1076"/>
          <ac:spMkLst>
            <pc:docMk/>
            <pc:sldMk cId="1009631873" sldId="320"/>
            <ac:spMk id="31" creationId="{2336A818-884A-3839-3C5D-9D159D20D703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113" v="1303" actId="1076"/>
          <ac:spMkLst>
            <pc:docMk/>
            <pc:sldMk cId="1009631873" sldId="320"/>
            <ac:spMk id="32" creationId="{0D0442E6-D116-F588-372B-A8C6FB34E239}"/>
          </ac:spMkLst>
        </pc:spChg>
        <pc:spChg chg="add mod">
          <ac:chgData name="Sai Mona Duvvapu" userId="S::sduvvap@purdue.edu::d83ea752-9b79-493d-92b5-315c79e72f0e" providerId="AD" clId="Web-{57FCFB03-719B-936A-2CD8-779BA788012E}" dt="2023-10-03T22:01:27.129" v="1304" actId="1076"/>
          <ac:spMkLst>
            <pc:docMk/>
            <pc:sldMk cId="1009631873" sldId="320"/>
            <ac:spMk id="33" creationId="{2CE4E11A-9EE7-0C7B-251D-967F58BBF090}"/>
          </ac:spMkLst>
        </pc:spChg>
        <pc:cxnChg chg="add mod">
          <ac:chgData name="Sai Mona Duvvapu" userId="S::sduvvap@purdue.edu::d83ea752-9b79-493d-92b5-315c79e72f0e" providerId="AD" clId="Web-{57FCFB03-719B-936A-2CD8-779BA788012E}" dt="2023-10-03T22:01:26.973" v="1287" actId="1076"/>
          <ac:cxnSpMkLst>
            <pc:docMk/>
            <pc:sldMk cId="1009631873" sldId="320"/>
            <ac:cxnSpMk id="14" creationId="{D51772AD-B7C0-43CF-CAC5-205D8B5BA3FB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6.973" v="1288" actId="1076"/>
          <ac:cxnSpMkLst>
            <pc:docMk/>
            <pc:sldMk cId="1009631873" sldId="320"/>
            <ac:cxnSpMk id="15" creationId="{DD620A4A-A88A-4375-A15B-B3E484B0325A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6.988" v="1289" actId="1076"/>
          <ac:cxnSpMkLst>
            <pc:docMk/>
            <pc:sldMk cId="1009631873" sldId="320"/>
            <ac:cxnSpMk id="16" creationId="{AC5F5F37-CBD3-E91C-1C2C-B88D34871BF6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4:10.238" v="1317" actId="14100"/>
          <ac:cxnSpMkLst>
            <pc:docMk/>
            <pc:sldMk cId="1009631873" sldId="320"/>
            <ac:cxnSpMk id="21" creationId="{62730C8B-1D18-1F98-8AAD-321ED1525D4E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7.066" v="1297" actId="1076"/>
          <ac:cxnSpMkLst>
            <pc:docMk/>
            <pc:sldMk cId="1009631873" sldId="320"/>
            <ac:cxnSpMk id="25" creationId="{7453D9BE-5A79-E07D-6BEB-8216D63AC967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7.066" v="1298" actId="1076"/>
          <ac:cxnSpMkLst>
            <pc:docMk/>
            <pc:sldMk cId="1009631873" sldId="320"/>
            <ac:cxnSpMk id="26" creationId="{E959A4C8-A368-59FC-A50E-5244E16834B7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7.082" v="1299" actId="1076"/>
          <ac:cxnSpMkLst>
            <pc:docMk/>
            <pc:sldMk cId="1009631873" sldId="320"/>
            <ac:cxnSpMk id="27" creationId="{A3B99A2A-3E70-AFA4-9CFA-B47426B799D5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7.082" v="1300" actId="1076"/>
          <ac:cxnSpMkLst>
            <pc:docMk/>
            <pc:sldMk cId="1009631873" sldId="320"/>
            <ac:cxnSpMk id="28" creationId="{1FFA397A-DA7D-63AF-9551-BFE83FEF0794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27.129" v="1305" actId="1076"/>
          <ac:cxnSpMkLst>
            <pc:docMk/>
            <pc:sldMk cId="1009631873" sldId="320"/>
            <ac:cxnSpMk id="34" creationId="{FEF9B611-C000-E2A1-78C7-63732C70EC64}"/>
          </ac:cxnSpMkLst>
        </pc:cxnChg>
        <pc:cxnChg chg="add mod">
          <ac:chgData name="Sai Mona Duvvapu" userId="S::sduvvap@purdue.edu::d83ea752-9b79-493d-92b5-315c79e72f0e" providerId="AD" clId="Web-{57FCFB03-719B-936A-2CD8-779BA788012E}" dt="2023-10-03T22:01:53.066" v="1308" actId="14100"/>
          <ac:cxnSpMkLst>
            <pc:docMk/>
            <pc:sldMk cId="1009631873" sldId="320"/>
            <ac:cxnSpMk id="35" creationId="{424255B5-E6EA-BBED-94FF-541637E2723D}"/>
          </ac:cxnSpMkLst>
        </pc:cxnChg>
        <pc:cxnChg chg="add del mod">
          <ac:chgData name="Sai Mona Duvvapu" userId="S::sduvvap@purdue.edu::d83ea752-9b79-493d-92b5-315c79e72f0e" providerId="AD" clId="Web-{57FCFB03-719B-936A-2CD8-779BA788012E}" dt="2023-10-03T22:04:02.269" v="1316"/>
          <ac:cxnSpMkLst>
            <pc:docMk/>
            <pc:sldMk cId="1009631873" sldId="320"/>
            <ac:cxnSpMk id="36" creationId="{05951AEE-47EB-0E24-2CBF-3A4C1B072DE9}"/>
          </ac:cxnSpMkLst>
        </pc:cxnChg>
        <pc:cxnChg chg="add del mod">
          <ac:chgData name="Sai Mona Duvvapu" userId="S::sduvvap@purdue.edu::d83ea752-9b79-493d-92b5-315c79e72f0e" providerId="AD" clId="Web-{57FCFB03-719B-936A-2CD8-779BA788012E}" dt="2023-10-03T22:03:56.238" v="1314"/>
          <ac:cxnSpMkLst>
            <pc:docMk/>
            <pc:sldMk cId="1009631873" sldId="320"/>
            <ac:cxnSpMk id="37" creationId="{4FAD5052-D532-18C0-7FC4-B3CD0C3F6A14}"/>
          </ac:cxnSpMkLst>
        </pc:cxnChg>
      </pc:sldChg>
      <pc:sldChg chg="delSp new del">
        <pc:chgData name="Sai Mona Duvvapu" userId="S::sduvvap@purdue.edu::d83ea752-9b79-493d-92b5-315c79e72f0e" providerId="AD" clId="Web-{57FCFB03-719B-936A-2CD8-779BA788012E}" dt="2023-10-03T22:02:18.488" v="1310"/>
        <pc:sldMkLst>
          <pc:docMk/>
          <pc:sldMk cId="634901356" sldId="322"/>
        </pc:sldMkLst>
        <pc:spChg chg="del">
          <ac:chgData name="Sai Mona Duvvapu" userId="S::sduvvap@purdue.edu::d83ea752-9b79-493d-92b5-315c79e72f0e" providerId="AD" clId="Web-{57FCFB03-719B-936A-2CD8-779BA788012E}" dt="2023-10-03T21:11:50.889" v="946"/>
          <ac:spMkLst>
            <pc:docMk/>
            <pc:sldMk cId="634901356" sldId="322"/>
            <ac:spMk id="2" creationId="{CC91474E-2098-476F-CB1D-97AD6A14E7F4}"/>
          </ac:spMkLst>
        </pc:spChg>
      </pc:sldChg>
      <pc:sldChg chg="add replId">
        <pc:chgData name="Sai Mona Duvvapu" userId="S::sduvvap@purdue.edu::d83ea752-9b79-493d-92b5-315c79e72f0e" providerId="AD" clId="Web-{57FCFB03-719B-936A-2CD8-779BA788012E}" dt="2023-10-03T21:59:05.708" v="1269"/>
        <pc:sldMkLst>
          <pc:docMk/>
          <pc:sldMk cId="3214414979" sldId="324"/>
        </pc:sldMkLst>
      </pc:sldChg>
    </pc:docChg>
  </pc:docChgLst>
  <pc:docChgLst>
    <pc:chgData name="Roshan Raj Singh" userId="S::sing1229@purdue.edu::7e76ba8b-db0b-49bd-8937-c5a1efbbd7b8" providerId="AD" clId="Web-{04F75986-A8ED-4418-BABB-90ADB8245E29}"/>
    <pc:docChg chg="modSld">
      <pc:chgData name="Roshan Raj Singh" userId="S::sing1229@purdue.edu::7e76ba8b-db0b-49bd-8937-c5a1efbbd7b8" providerId="AD" clId="Web-{04F75986-A8ED-4418-BABB-90ADB8245E29}" dt="2023-10-03T21:55:03.434" v="157" actId="1076"/>
      <pc:docMkLst>
        <pc:docMk/>
      </pc:docMkLst>
      <pc:sldChg chg="addSp delSp modSp">
        <pc:chgData name="Roshan Raj Singh" userId="S::sing1229@purdue.edu::7e76ba8b-db0b-49bd-8937-c5a1efbbd7b8" providerId="AD" clId="Web-{04F75986-A8ED-4418-BABB-90ADB8245E29}" dt="2023-10-03T21:55:03.434" v="157" actId="1076"/>
        <pc:sldMkLst>
          <pc:docMk/>
          <pc:sldMk cId="2984948728" sldId="302"/>
        </pc:sldMkLst>
        <pc:spChg chg="add del mod">
          <ac:chgData name="Roshan Raj Singh" userId="S::sing1229@purdue.edu::7e76ba8b-db0b-49bd-8937-c5a1efbbd7b8" providerId="AD" clId="Web-{04F75986-A8ED-4418-BABB-90ADB8245E29}" dt="2023-10-03T21:47:08.235" v="71"/>
          <ac:spMkLst>
            <pc:docMk/>
            <pc:sldMk cId="2984948728" sldId="302"/>
            <ac:spMk id="2" creationId="{059434A8-832A-3135-D8A8-757BEB41A829}"/>
          </ac:spMkLst>
        </pc:spChg>
        <pc:spChg chg="add del mod">
          <ac:chgData name="Roshan Raj Singh" userId="S::sing1229@purdue.edu::7e76ba8b-db0b-49bd-8937-c5a1efbbd7b8" providerId="AD" clId="Web-{04F75986-A8ED-4418-BABB-90ADB8245E29}" dt="2023-10-03T21:47:35.204" v="75"/>
          <ac:spMkLst>
            <pc:docMk/>
            <pc:sldMk cId="2984948728" sldId="302"/>
            <ac:spMk id="4" creationId="{87F56331-58D9-2E62-7D08-214B69644131}"/>
          </ac:spMkLst>
        </pc:spChg>
        <pc:spChg chg="add mod">
          <ac:chgData name="Roshan Raj Singh" userId="S::sing1229@purdue.edu::7e76ba8b-db0b-49bd-8937-c5a1efbbd7b8" providerId="AD" clId="Web-{04F75986-A8ED-4418-BABB-90ADB8245E29}" dt="2023-10-03T21:52:17.164" v="147" actId="20577"/>
          <ac:spMkLst>
            <pc:docMk/>
            <pc:sldMk cId="2984948728" sldId="302"/>
            <ac:spMk id="5" creationId="{6C0AAE9E-1952-5777-E0ED-5AD7046DE170}"/>
          </ac:spMkLst>
        </pc:spChg>
        <pc:spChg chg="add mod">
          <ac:chgData name="Roshan Raj Singh" userId="S::sing1229@purdue.edu::7e76ba8b-db0b-49bd-8937-c5a1efbbd7b8" providerId="AD" clId="Web-{04F75986-A8ED-4418-BABB-90ADB8245E29}" dt="2023-10-03T21:51:37.960" v="138"/>
          <ac:spMkLst>
            <pc:docMk/>
            <pc:sldMk cId="2984948728" sldId="302"/>
            <ac:spMk id="10" creationId="{D7AFE562-F09C-80C6-955F-253B481515F6}"/>
          </ac:spMkLst>
        </pc:spChg>
        <pc:picChg chg="add del mod">
          <ac:chgData name="Roshan Raj Singh" userId="S::sing1229@purdue.edu::7e76ba8b-db0b-49bd-8937-c5a1efbbd7b8" providerId="AD" clId="Web-{04F75986-A8ED-4418-BABB-90ADB8245E29}" dt="2023-10-03T20:53:37.164" v="18"/>
          <ac:picMkLst>
            <pc:docMk/>
            <pc:sldMk cId="2984948728" sldId="302"/>
            <ac:picMk id="2" creationId="{2FC55FFA-4B25-8215-5CE1-591A2FD6BF9E}"/>
          </ac:picMkLst>
        </pc:picChg>
        <pc:picChg chg="add del mod">
          <ac:chgData name="Roshan Raj Singh" userId="S::sing1229@purdue.edu::7e76ba8b-db0b-49bd-8937-c5a1efbbd7b8" providerId="AD" clId="Web-{04F75986-A8ED-4418-BABB-90ADB8245E29}" dt="2023-10-03T20:54:24.103" v="26"/>
          <ac:picMkLst>
            <pc:docMk/>
            <pc:sldMk cId="2984948728" sldId="302"/>
            <ac:picMk id="4" creationId="{E1BB9EF3-B85D-F0D8-574C-578D78B83E55}"/>
          </ac:picMkLst>
        </pc:picChg>
        <pc:picChg chg="add del mod">
          <ac:chgData name="Roshan Raj Singh" userId="S::sing1229@purdue.edu::7e76ba8b-db0b-49bd-8937-c5a1efbbd7b8" providerId="AD" clId="Web-{04F75986-A8ED-4418-BABB-90ADB8245E29}" dt="2023-10-03T20:54:57.510" v="33"/>
          <ac:picMkLst>
            <pc:docMk/>
            <pc:sldMk cId="2984948728" sldId="302"/>
            <ac:picMk id="5" creationId="{64FAF4CD-04E3-F44D-844D-4967F4F5176A}"/>
          </ac:picMkLst>
        </pc:picChg>
        <pc:picChg chg="add mod">
          <ac:chgData name="Roshan Raj Singh" userId="S::sing1229@purdue.edu::7e76ba8b-db0b-49bd-8937-c5a1efbbd7b8" providerId="AD" clId="Web-{04F75986-A8ED-4418-BABB-90ADB8245E29}" dt="2023-10-03T21:55:03.418" v="156" actId="1076"/>
          <ac:picMkLst>
            <pc:docMk/>
            <pc:sldMk cId="2984948728" sldId="302"/>
            <ac:picMk id="6" creationId="{12A3981D-EA5F-6DC1-193C-0702C21897B3}"/>
          </ac:picMkLst>
        </pc:picChg>
        <pc:picChg chg="add mod">
          <ac:chgData name="Roshan Raj Singh" userId="S::sing1229@purdue.edu::7e76ba8b-db0b-49bd-8937-c5a1efbbd7b8" providerId="AD" clId="Web-{04F75986-A8ED-4418-BABB-90ADB8245E29}" dt="2023-10-03T21:55:03.403" v="155" actId="1076"/>
          <ac:picMkLst>
            <pc:docMk/>
            <pc:sldMk cId="2984948728" sldId="302"/>
            <ac:picMk id="8" creationId="{15339613-8400-0CEA-9686-F06D99E05FB4}"/>
          </ac:picMkLst>
        </pc:picChg>
        <pc:picChg chg="add del mod">
          <ac:chgData name="Roshan Raj Singh" userId="S::sing1229@purdue.edu::7e76ba8b-db0b-49bd-8937-c5a1efbbd7b8" providerId="AD" clId="Web-{04F75986-A8ED-4418-BABB-90ADB8245E29}" dt="2023-10-03T20:58:51.502" v="44"/>
          <ac:picMkLst>
            <pc:docMk/>
            <pc:sldMk cId="2984948728" sldId="302"/>
            <ac:picMk id="10" creationId="{4CACDAD0-F654-7555-BA41-8F46FDDECADD}"/>
          </ac:picMkLst>
        </pc:picChg>
        <pc:picChg chg="add mod">
          <ac:chgData name="Roshan Raj Singh" userId="S::sing1229@purdue.edu::7e76ba8b-db0b-49bd-8937-c5a1efbbd7b8" providerId="AD" clId="Web-{04F75986-A8ED-4418-BABB-90ADB8245E29}" dt="2023-10-03T21:55:03.434" v="157" actId="1076"/>
          <ac:picMkLst>
            <pc:docMk/>
            <pc:sldMk cId="2984948728" sldId="302"/>
            <ac:picMk id="11" creationId="{50220374-C3C7-97C5-9504-E831CD688493}"/>
          </ac:picMkLst>
        </pc:picChg>
      </pc:sldChg>
    </pc:docChg>
  </pc:docChgLst>
  <pc:docChgLst>
    <pc:chgData name="Sohan Kumar Sahoo" userId="S::sahoo14@purdue.edu::5034110a-9545-4d24-b02a-5cf3b2b47a80" providerId="AD" clId="Web-{041BAF4F-3D46-BC1C-0CA2-87F1415908D1}"/>
    <pc:docChg chg="addSld delSld modSld sldOrd">
      <pc:chgData name="Sohan Kumar Sahoo" userId="S::sahoo14@purdue.edu::5034110a-9545-4d24-b02a-5cf3b2b47a80" providerId="AD" clId="Web-{041BAF4F-3D46-BC1C-0CA2-87F1415908D1}" dt="2023-10-01T21:09:11.516" v="694" actId="1076"/>
      <pc:docMkLst>
        <pc:docMk/>
      </pc:docMkLst>
      <pc:sldChg chg="addSp delSp modSp mod setBg">
        <pc:chgData name="Sohan Kumar Sahoo" userId="S::sahoo14@purdue.edu::5034110a-9545-4d24-b02a-5cf3b2b47a80" providerId="AD" clId="Web-{041BAF4F-3D46-BC1C-0CA2-87F1415908D1}" dt="2023-10-01T19:47:40.752" v="2"/>
        <pc:sldMkLst>
          <pc:docMk/>
          <pc:sldMk cId="590399369" sldId="258"/>
        </pc:sldMkLst>
        <pc:spChg chg="mod">
          <ac:chgData name="Sohan Kumar Sahoo" userId="S::sahoo14@purdue.edu::5034110a-9545-4d24-b02a-5cf3b2b47a80" providerId="AD" clId="Web-{041BAF4F-3D46-BC1C-0CA2-87F1415908D1}" dt="2023-10-01T19:46:19.594" v="1"/>
          <ac:spMkLst>
            <pc:docMk/>
            <pc:sldMk cId="590399369" sldId="258"/>
            <ac:spMk id="2" creationId="{87BA4BF2-D66A-3B26-B5B8-1CD404B38E8D}"/>
          </ac:spMkLst>
        </pc:spChg>
        <pc:spChg chg="add del">
          <ac:chgData name="Sohan Kumar Sahoo" userId="S::sahoo14@purdue.edu::5034110a-9545-4d24-b02a-5cf3b2b47a80" providerId="AD" clId="Web-{041BAF4F-3D46-BC1C-0CA2-87F1415908D1}" dt="2023-10-01T19:47:40.752" v="2"/>
          <ac:spMkLst>
            <pc:docMk/>
            <pc:sldMk cId="590399369" sldId="258"/>
            <ac:spMk id="3" creationId="{AE2FF4A8-2624-9D3D-B29F-C9AA61AB0EAD}"/>
          </ac:spMkLst>
        </pc:spChg>
        <pc:spChg chg="mod">
          <ac:chgData name="Sohan Kumar Sahoo" userId="S::sahoo14@purdue.edu::5034110a-9545-4d24-b02a-5cf3b2b47a80" providerId="AD" clId="Web-{041BAF4F-3D46-BC1C-0CA2-87F1415908D1}" dt="2023-10-01T19:46:19.594" v="1"/>
          <ac:spMkLst>
            <pc:docMk/>
            <pc:sldMk cId="590399369" sldId="258"/>
            <ac:spMk id="4" creationId="{5CB0362F-F38B-9C87-26BB-7B0E917D5DB9}"/>
          </ac:spMkLst>
        </pc:spChg>
        <pc:spChg chg="add del">
          <ac:chgData name="Sohan Kumar Sahoo" userId="S::sahoo14@purdue.edu::5034110a-9545-4d24-b02a-5cf3b2b47a80" providerId="AD" clId="Web-{041BAF4F-3D46-BC1C-0CA2-87F1415908D1}" dt="2023-10-01T19:46:19.594" v="1"/>
          <ac:spMkLst>
            <pc:docMk/>
            <pc:sldMk cId="590399369" sldId="258"/>
            <ac:spMk id="7" creationId="{CB49665F-0298-4449-8D2D-209989CB9EE3}"/>
          </ac:spMkLst>
        </pc:spChg>
        <pc:spChg chg="add del">
          <ac:chgData name="Sohan Kumar Sahoo" userId="S::sahoo14@purdue.edu::5034110a-9545-4d24-b02a-5cf3b2b47a80" providerId="AD" clId="Web-{041BAF4F-3D46-BC1C-0CA2-87F1415908D1}" dt="2023-10-01T19:46:19.594" v="1"/>
          <ac:spMkLst>
            <pc:docMk/>
            <pc:sldMk cId="590399369" sldId="258"/>
            <ac:spMk id="8" creationId="{A71EEC14-174A-46FA-B046-474750457130}"/>
          </ac:spMkLst>
        </pc:spChg>
        <pc:grpChg chg="add del">
          <ac:chgData name="Sohan Kumar Sahoo" userId="S::sahoo14@purdue.edu::5034110a-9545-4d24-b02a-5cf3b2b47a80" providerId="AD" clId="Web-{041BAF4F-3D46-BC1C-0CA2-87F1415908D1}" dt="2023-10-01T19:46:19.594" v="1"/>
          <ac:grpSpMkLst>
            <pc:docMk/>
            <pc:sldMk cId="590399369" sldId="258"/>
            <ac:grpSpMk id="14" creationId="{EEB6CB95-E653-4C6C-AE51-62FD848E8D5B}"/>
          </ac:grpSpMkLst>
        </pc:grpChg>
        <pc:grpChg chg="add del">
          <ac:chgData name="Sohan Kumar Sahoo" userId="S::sahoo14@purdue.edu::5034110a-9545-4d24-b02a-5cf3b2b47a80" providerId="AD" clId="Web-{041BAF4F-3D46-BC1C-0CA2-87F1415908D1}" dt="2023-10-01T19:46:19.594" v="1"/>
          <ac:grpSpMkLst>
            <pc:docMk/>
            <pc:sldMk cId="590399369" sldId="258"/>
            <ac:grpSpMk id="18" creationId="{43F5E015-E085-4624-B431-B42414448684}"/>
          </ac:grpSpMkLst>
        </pc:grpChg>
        <pc:graphicFrameChg chg="add del">
          <ac:chgData name="Sohan Kumar Sahoo" userId="S::sahoo14@purdue.edu::5034110a-9545-4d24-b02a-5cf3b2b47a80" providerId="AD" clId="Web-{041BAF4F-3D46-BC1C-0CA2-87F1415908D1}" dt="2023-10-01T19:46:19.594" v="1"/>
          <ac:graphicFrameMkLst>
            <pc:docMk/>
            <pc:sldMk cId="590399369" sldId="258"/>
            <ac:graphicFrameMk id="9" creationId="{D69FE1D2-26EE-C1CC-2A15-8F6420E00D80}"/>
          </ac:graphicFrameMkLst>
        </pc:graphicFrameChg>
        <pc:graphicFrameChg chg="add">
          <ac:chgData name="Sohan Kumar Sahoo" userId="S::sahoo14@purdue.edu::5034110a-9545-4d24-b02a-5cf3b2b47a80" providerId="AD" clId="Web-{041BAF4F-3D46-BC1C-0CA2-87F1415908D1}" dt="2023-10-01T19:47:40.752" v="2"/>
          <ac:graphicFrameMkLst>
            <pc:docMk/>
            <pc:sldMk cId="590399369" sldId="258"/>
            <ac:graphicFrameMk id="11" creationId="{86E0934D-6D19-5556-C6D4-87C14F25D1E1}"/>
          </ac:graphicFrameMkLst>
        </pc:graphicFrameChg>
      </pc:sldChg>
      <pc:sldChg chg="addSp modSp mod setBg">
        <pc:chgData name="Sohan Kumar Sahoo" userId="S::sahoo14@purdue.edu::5034110a-9545-4d24-b02a-5cf3b2b47a80" providerId="AD" clId="Web-{041BAF4F-3D46-BC1C-0CA2-87F1415908D1}" dt="2023-10-01T19:49:57.491" v="13" actId="20577"/>
        <pc:sldMkLst>
          <pc:docMk/>
          <pc:sldMk cId="4165642236" sldId="261"/>
        </pc:sldMkLst>
        <pc:spChg chg="mod">
          <ac:chgData name="Sohan Kumar Sahoo" userId="S::sahoo14@purdue.edu::5034110a-9545-4d24-b02a-5cf3b2b47a80" providerId="AD" clId="Web-{041BAF4F-3D46-BC1C-0CA2-87F1415908D1}" dt="2023-10-01T19:49:36.475" v="8" actId="14100"/>
          <ac:spMkLst>
            <pc:docMk/>
            <pc:sldMk cId="4165642236" sldId="261"/>
            <ac:spMk id="2" creationId="{63717189-777F-88AA-FFEA-28BF5BA572D6}"/>
          </ac:spMkLst>
        </pc:spChg>
        <pc:spChg chg="mod">
          <ac:chgData name="Sohan Kumar Sahoo" userId="S::sahoo14@purdue.edu::5034110a-9545-4d24-b02a-5cf3b2b47a80" providerId="AD" clId="Web-{041BAF4F-3D46-BC1C-0CA2-87F1415908D1}" dt="2023-10-01T19:49:57.491" v="13" actId="20577"/>
          <ac:spMkLst>
            <pc:docMk/>
            <pc:sldMk cId="4165642236" sldId="261"/>
            <ac:spMk id="3" creationId="{B2B6CCB6-1265-CADB-AF7E-3A9B5D7E24B4}"/>
          </ac:spMkLst>
        </pc:spChg>
        <pc:spChg chg="mod">
          <ac:chgData name="Sohan Kumar Sahoo" userId="S::sahoo14@purdue.edu::5034110a-9545-4d24-b02a-5cf3b2b47a80" providerId="AD" clId="Web-{041BAF4F-3D46-BC1C-0CA2-87F1415908D1}" dt="2023-10-01T19:48:58.958" v="3"/>
          <ac:spMkLst>
            <pc:docMk/>
            <pc:sldMk cId="4165642236" sldId="261"/>
            <ac:spMk id="4" creationId="{545FA246-DF51-438C-6192-C7005F96D3D3}"/>
          </ac:spMkLst>
        </pc:spChg>
        <pc:grpChg chg="add">
          <ac:chgData name="Sohan Kumar Sahoo" userId="S::sahoo14@purdue.edu::5034110a-9545-4d24-b02a-5cf3b2b47a80" providerId="AD" clId="Web-{041BAF4F-3D46-BC1C-0CA2-87F1415908D1}" dt="2023-10-01T19:48:58.958" v="3"/>
          <ac:grpSpMkLst>
            <pc:docMk/>
            <pc:sldMk cId="4165642236" sldId="261"/>
            <ac:grpSpMk id="10" creationId="{8CE57D37-C2D0-066B-1AE3-6F4244344F27}"/>
          </ac:grpSpMkLst>
        </pc:grpChg>
        <pc:picChg chg="add mod">
          <ac:chgData name="Sohan Kumar Sahoo" userId="S::sahoo14@purdue.edu::5034110a-9545-4d24-b02a-5cf3b2b47a80" providerId="AD" clId="Web-{041BAF4F-3D46-BC1C-0CA2-87F1415908D1}" dt="2023-10-01T19:49:04.255" v="4" actId="14100"/>
          <ac:picMkLst>
            <pc:docMk/>
            <pc:sldMk cId="4165642236" sldId="261"/>
            <ac:picMk id="6" creationId="{B2C9AABD-34C1-5BB7-7A02-60FEF7D399ED}"/>
          </ac:picMkLst>
        </pc:picChg>
      </pc:sldChg>
      <pc:sldChg chg="addSp delSp modSp mod setBg">
        <pc:chgData name="Sohan Kumar Sahoo" userId="S::sahoo14@purdue.edu::5034110a-9545-4d24-b02a-5cf3b2b47a80" providerId="AD" clId="Web-{041BAF4F-3D46-BC1C-0CA2-87F1415908D1}" dt="2023-10-01T20:24:26.050" v="451" actId="20577"/>
        <pc:sldMkLst>
          <pc:docMk/>
          <pc:sldMk cId="2656596056" sldId="263"/>
        </pc:sldMkLst>
        <pc:spChg chg="mod">
          <ac:chgData name="Sohan Kumar Sahoo" userId="S::sahoo14@purdue.edu::5034110a-9545-4d24-b02a-5cf3b2b47a80" providerId="AD" clId="Web-{041BAF4F-3D46-BC1C-0CA2-87F1415908D1}" dt="2023-10-01T20:14:26.703" v="302" actId="1076"/>
          <ac:spMkLst>
            <pc:docMk/>
            <pc:sldMk cId="2656596056" sldId="263"/>
            <ac:spMk id="2" creationId="{DED49A9E-3CBA-751E-D5EC-697433E770B9}"/>
          </ac:spMkLst>
        </pc:spChg>
        <pc:spChg chg="mod">
          <ac:chgData name="Sohan Kumar Sahoo" userId="S::sahoo14@purdue.edu::5034110a-9545-4d24-b02a-5cf3b2b47a80" providerId="AD" clId="Web-{041BAF4F-3D46-BC1C-0CA2-87F1415908D1}" dt="2023-10-01T20:22:34.578" v="410" actId="1076"/>
          <ac:spMkLst>
            <pc:docMk/>
            <pc:sldMk cId="2656596056" sldId="263"/>
            <ac:spMk id="3" creationId="{75309D12-4C72-8A93-7EEB-C1108258EFB0}"/>
          </ac:spMkLst>
        </pc:spChg>
        <pc:spChg chg="mod">
          <ac:chgData name="Sohan Kumar Sahoo" userId="S::sahoo14@purdue.edu::5034110a-9545-4d24-b02a-5cf3b2b47a80" providerId="AD" clId="Web-{041BAF4F-3D46-BC1C-0CA2-87F1415908D1}" dt="2023-10-01T20:11:56.995" v="273"/>
          <ac:spMkLst>
            <pc:docMk/>
            <pc:sldMk cId="2656596056" sldId="263"/>
            <ac:spMk id="4" creationId="{45D4DC3D-80E2-9641-087B-48C4EECAC847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13:18.810" v="289" actId="20577"/>
          <ac:spMkLst>
            <pc:docMk/>
            <pc:sldMk cId="2656596056" sldId="263"/>
            <ac:spMk id="7" creationId="{ED6F4081-4243-7E6F-6C03-3A14E1555A6A}"/>
          </ac:spMkLst>
        </pc:spChg>
        <pc:spChg chg="add del">
          <ac:chgData name="Sohan Kumar Sahoo" userId="S::sahoo14@purdue.edu::5034110a-9545-4d24-b02a-5cf3b2b47a80" providerId="AD" clId="Web-{041BAF4F-3D46-BC1C-0CA2-87F1415908D1}" dt="2023-10-01T20:08:59.052" v="232"/>
          <ac:spMkLst>
            <pc:docMk/>
            <pc:sldMk cId="2656596056" sldId="263"/>
            <ac:spMk id="9" creationId="{11CBD6E5-E1F5-86B0-FEA2-EBFE801A1E0A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20:09.964" v="351" actId="14100"/>
          <ac:spMkLst>
            <pc:docMk/>
            <pc:sldMk cId="2656596056" sldId="263"/>
            <ac:spMk id="11" creationId="{BE1AE0CB-B678-E14B-F3F0-60B4C61C209D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22:09.514" v="391" actId="1076"/>
          <ac:spMkLst>
            <pc:docMk/>
            <pc:sldMk cId="2656596056" sldId="263"/>
            <ac:spMk id="13" creationId="{5A8ADEC4-7A37-BAF8-9182-717CE781F422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23:02.844" v="432" actId="20577"/>
          <ac:spMkLst>
            <pc:docMk/>
            <pc:sldMk cId="2656596056" sldId="263"/>
            <ac:spMk id="15" creationId="{A65D2117-B166-C343-8A37-8228605FEAFB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24:26.050" v="451" actId="20577"/>
          <ac:spMkLst>
            <pc:docMk/>
            <pc:sldMk cId="2656596056" sldId="263"/>
            <ac:spMk id="18" creationId="{DCA6AE07-D7C3-D702-34D5-6DAD38665B27}"/>
          </ac:spMkLst>
        </pc:spChg>
        <pc:spChg chg="add del">
          <ac:chgData name="Sohan Kumar Sahoo" userId="S::sahoo14@purdue.edu::5034110a-9545-4d24-b02a-5cf3b2b47a80" providerId="AD" clId="Web-{041BAF4F-3D46-BC1C-0CA2-87F1415908D1}" dt="2023-10-01T20:11:56.980" v="272"/>
          <ac:spMkLst>
            <pc:docMk/>
            <pc:sldMk cId="2656596056" sldId="263"/>
            <ac:spMk id="22" creationId="{86FF76B9-219D-4469-AF87-0236D29032F1}"/>
          </ac:spMkLst>
        </pc:spChg>
        <pc:spChg chg="add del">
          <ac:chgData name="Sohan Kumar Sahoo" userId="S::sahoo14@purdue.edu::5034110a-9545-4d24-b02a-5cf3b2b47a80" providerId="AD" clId="Web-{041BAF4F-3D46-BC1C-0CA2-87F1415908D1}" dt="2023-10-01T20:11:56.980" v="272"/>
          <ac:spMkLst>
            <pc:docMk/>
            <pc:sldMk cId="2656596056" sldId="263"/>
            <ac:spMk id="28" creationId="{2E80C965-DB6D-4F81-9E9E-B027384D0BD6}"/>
          </ac:spMkLst>
        </pc:spChg>
        <pc:spChg chg="add del">
          <ac:chgData name="Sohan Kumar Sahoo" userId="S::sahoo14@purdue.edu::5034110a-9545-4d24-b02a-5cf3b2b47a80" providerId="AD" clId="Web-{041BAF4F-3D46-BC1C-0CA2-87F1415908D1}" dt="2023-10-01T20:11:56.980" v="272"/>
          <ac:spMkLst>
            <pc:docMk/>
            <pc:sldMk cId="2656596056" sldId="263"/>
            <ac:spMk id="30" creationId="{633C5E46-DAC5-4661-9C87-22B08E2A512F}"/>
          </ac:spMkLst>
        </pc:spChg>
        <pc:grpChg chg="add del">
          <ac:chgData name="Sohan Kumar Sahoo" userId="S::sahoo14@purdue.edu::5034110a-9545-4d24-b02a-5cf3b2b47a80" providerId="AD" clId="Web-{041BAF4F-3D46-BC1C-0CA2-87F1415908D1}" dt="2023-10-01T20:11:56.980" v="272"/>
          <ac:grpSpMkLst>
            <pc:docMk/>
            <pc:sldMk cId="2656596056" sldId="263"/>
            <ac:grpSpMk id="24" creationId="{DB88BD78-87E1-424D-B479-C37D8E41B12E}"/>
          </ac:grpSpMkLst>
        </pc:grpChg>
        <pc:picChg chg="add del mod">
          <ac:chgData name="Sohan Kumar Sahoo" userId="S::sahoo14@purdue.edu::5034110a-9545-4d24-b02a-5cf3b2b47a80" providerId="AD" clId="Web-{041BAF4F-3D46-BC1C-0CA2-87F1415908D1}" dt="2023-10-01T20:08:33.598" v="226"/>
          <ac:picMkLst>
            <pc:docMk/>
            <pc:sldMk cId="2656596056" sldId="263"/>
            <ac:picMk id="5" creationId="{5512A16C-9BD6-35BA-6FCE-0CA34D084410}"/>
          </ac:picMkLst>
        </pc:picChg>
        <pc:cxnChg chg="add mod">
          <ac:chgData name="Sohan Kumar Sahoo" userId="S::sahoo14@purdue.edu::5034110a-9545-4d24-b02a-5cf3b2b47a80" providerId="AD" clId="Web-{041BAF4F-3D46-BC1C-0CA2-87F1415908D1}" dt="2023-10-01T20:19:51.807" v="347" actId="1076"/>
          <ac:cxnSpMkLst>
            <pc:docMk/>
            <pc:sldMk cId="2656596056" sldId="263"/>
            <ac:cxnSpMk id="16" creationId="{947422FE-0580-BEB5-EA3D-F3BCCD63948E}"/>
          </ac:cxnSpMkLst>
        </pc:cxnChg>
        <pc:cxnChg chg="add mod">
          <ac:chgData name="Sohan Kumar Sahoo" userId="S::sahoo14@purdue.edu::5034110a-9545-4d24-b02a-5cf3b2b47a80" providerId="AD" clId="Web-{041BAF4F-3D46-BC1C-0CA2-87F1415908D1}" dt="2023-10-01T20:22:16.139" v="393" actId="1076"/>
          <ac:cxnSpMkLst>
            <pc:docMk/>
            <pc:sldMk cId="2656596056" sldId="263"/>
            <ac:cxnSpMk id="17" creationId="{531ED224-9323-6BCB-FD4A-C5484DEB37AB}"/>
          </ac:cxnSpMkLst>
        </pc:cxnChg>
      </pc:sldChg>
      <pc:sldChg chg="modSp del">
        <pc:chgData name="Sohan Kumar Sahoo" userId="S::sahoo14@purdue.edu::5034110a-9545-4d24-b02a-5cf3b2b47a80" providerId="AD" clId="Web-{041BAF4F-3D46-BC1C-0CA2-87F1415908D1}" dt="2023-10-01T20:15:39.940" v="318"/>
        <pc:sldMkLst>
          <pc:docMk/>
          <pc:sldMk cId="2455201987" sldId="264"/>
        </pc:sldMkLst>
        <pc:spChg chg="mod">
          <ac:chgData name="Sohan Kumar Sahoo" userId="S::sahoo14@purdue.edu::5034110a-9545-4d24-b02a-5cf3b2b47a80" providerId="AD" clId="Web-{041BAF4F-3D46-BC1C-0CA2-87F1415908D1}" dt="2023-10-01T20:08:49.989" v="230" actId="14100"/>
          <ac:spMkLst>
            <pc:docMk/>
            <pc:sldMk cId="2455201987" sldId="264"/>
            <ac:spMk id="3" creationId="{CF251323-6F08-B2D3-FAF8-191884C639D6}"/>
          </ac:spMkLst>
        </pc:spChg>
      </pc:sldChg>
      <pc:sldChg chg="del">
        <pc:chgData name="Sohan Kumar Sahoo" userId="S::sahoo14@purdue.edu::5034110a-9545-4d24-b02a-5cf3b2b47a80" providerId="AD" clId="Web-{041BAF4F-3D46-BC1C-0CA2-87F1415908D1}" dt="2023-10-01T20:15:41.799" v="319"/>
        <pc:sldMkLst>
          <pc:docMk/>
          <pc:sldMk cId="1127862508" sldId="265"/>
        </pc:sldMkLst>
      </pc:sldChg>
      <pc:sldChg chg="modSp">
        <pc:chgData name="Sohan Kumar Sahoo" userId="S::sahoo14@purdue.edu::5034110a-9545-4d24-b02a-5cf3b2b47a80" providerId="AD" clId="Web-{041BAF4F-3D46-BC1C-0CA2-87F1415908D1}" dt="2023-10-01T20:18:32.945" v="338" actId="20577"/>
        <pc:sldMkLst>
          <pc:docMk/>
          <pc:sldMk cId="2097538341" sldId="286"/>
        </pc:sldMkLst>
        <pc:spChg chg="mod">
          <ac:chgData name="Sohan Kumar Sahoo" userId="S::sahoo14@purdue.edu::5034110a-9545-4d24-b02a-5cf3b2b47a80" providerId="AD" clId="Web-{041BAF4F-3D46-BC1C-0CA2-87F1415908D1}" dt="2023-10-01T20:18:32.945" v="338" actId="20577"/>
          <ac:spMkLst>
            <pc:docMk/>
            <pc:sldMk cId="2097538341" sldId="286"/>
            <ac:spMk id="33" creationId="{A682E36A-2B1E-F3DB-A620-B16CBD797749}"/>
          </ac:spMkLst>
        </pc:spChg>
      </pc:sldChg>
      <pc:sldChg chg="addSp delSp modSp new mod setBg">
        <pc:chgData name="Sohan Kumar Sahoo" userId="S::sahoo14@purdue.edu::5034110a-9545-4d24-b02a-5cf3b2b47a80" providerId="AD" clId="Web-{041BAF4F-3D46-BC1C-0CA2-87F1415908D1}" dt="2023-10-01T20:05:18.428" v="220" actId="14100"/>
        <pc:sldMkLst>
          <pc:docMk/>
          <pc:sldMk cId="2357714285" sldId="288"/>
        </pc:sldMkLst>
        <pc:spChg chg="mod">
          <ac:chgData name="Sohan Kumar Sahoo" userId="S::sahoo14@purdue.edu::5034110a-9545-4d24-b02a-5cf3b2b47a80" providerId="AD" clId="Web-{041BAF4F-3D46-BC1C-0CA2-87F1415908D1}" dt="2023-10-01T20:05:15.600" v="219" actId="1076"/>
          <ac:spMkLst>
            <pc:docMk/>
            <pc:sldMk cId="2357714285" sldId="288"/>
            <ac:spMk id="2" creationId="{184CEACF-0085-83EA-13CB-0AB8BBB0ED24}"/>
          </ac:spMkLst>
        </pc:spChg>
        <pc:spChg chg="del">
          <ac:chgData name="Sohan Kumar Sahoo" userId="S::sahoo14@purdue.edu::5034110a-9545-4d24-b02a-5cf3b2b47a80" providerId="AD" clId="Web-{041BAF4F-3D46-BC1C-0CA2-87F1415908D1}" dt="2023-10-01T19:51:43.916" v="25"/>
          <ac:spMkLst>
            <pc:docMk/>
            <pc:sldMk cId="2357714285" sldId="288"/>
            <ac:spMk id="3" creationId="{A019557A-321C-A564-D281-91FB31D369F6}"/>
          </ac:spMkLst>
        </pc:spChg>
        <pc:spChg chg="del">
          <ac:chgData name="Sohan Kumar Sahoo" userId="S::sahoo14@purdue.edu::5034110a-9545-4d24-b02a-5cf3b2b47a80" providerId="AD" clId="Web-{041BAF4F-3D46-BC1C-0CA2-87F1415908D1}" dt="2023-10-01T19:51:45.010" v="26"/>
          <ac:spMkLst>
            <pc:docMk/>
            <pc:sldMk cId="2357714285" sldId="288"/>
            <ac:spMk id="4" creationId="{CDAC0FC5-7675-A7DD-7BCF-F7764BF6918C}"/>
          </ac:spMkLst>
        </pc:spChg>
        <pc:spChg chg="del">
          <ac:chgData name="Sohan Kumar Sahoo" userId="S::sahoo14@purdue.edu::5034110a-9545-4d24-b02a-5cf3b2b47a80" providerId="AD" clId="Web-{041BAF4F-3D46-BC1C-0CA2-87F1415908D1}" dt="2023-10-01T19:51:46.025" v="27"/>
          <ac:spMkLst>
            <pc:docMk/>
            <pc:sldMk cId="2357714285" sldId="288"/>
            <ac:spMk id="5" creationId="{B261D734-3265-FC9D-10C0-C29C64E75F28}"/>
          </ac:spMkLst>
        </pc:spChg>
        <pc:spChg chg="del">
          <ac:chgData name="Sohan Kumar Sahoo" userId="S::sahoo14@purdue.edu::5034110a-9545-4d24-b02a-5cf3b2b47a80" providerId="AD" clId="Web-{041BAF4F-3D46-BC1C-0CA2-87F1415908D1}" dt="2023-10-01T19:51:47.432" v="28"/>
          <ac:spMkLst>
            <pc:docMk/>
            <pc:sldMk cId="2357714285" sldId="288"/>
            <ac:spMk id="6" creationId="{B8D87657-EAFB-1A46-24C3-571D0A9C49F4}"/>
          </ac:spMkLst>
        </pc:spChg>
        <pc:spChg chg="mod">
          <ac:chgData name="Sohan Kumar Sahoo" userId="S::sahoo14@purdue.edu::5034110a-9545-4d24-b02a-5cf3b2b47a80" providerId="AD" clId="Web-{041BAF4F-3D46-BC1C-0CA2-87F1415908D1}" dt="2023-10-01T20:03:40.097" v="204"/>
          <ac:spMkLst>
            <pc:docMk/>
            <pc:sldMk cId="2357714285" sldId="288"/>
            <ac:spMk id="7" creationId="{E12368B0-ACC6-0D50-913F-FAEC2A0D0D12}"/>
          </ac:spMkLst>
        </pc:spChg>
        <pc:spChg chg="add del mod">
          <ac:chgData name="Sohan Kumar Sahoo" userId="S::sahoo14@purdue.edu::5034110a-9545-4d24-b02a-5cf3b2b47a80" providerId="AD" clId="Web-{041BAF4F-3D46-BC1C-0CA2-87F1415908D1}" dt="2023-10-01T20:03:40.097" v="204"/>
          <ac:spMkLst>
            <pc:docMk/>
            <pc:sldMk cId="2357714285" sldId="288"/>
            <ac:spMk id="8" creationId="{6FCFB09F-E531-2B4A-33A5-F0E62738ACE1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05:18.428" v="220" actId="14100"/>
          <ac:spMkLst>
            <pc:docMk/>
            <pc:sldMk cId="2357714285" sldId="288"/>
            <ac:spMk id="9" creationId="{D1A915E2-CF1B-5E0E-813F-14DB4723C09D}"/>
          </ac:spMkLst>
        </pc:spChg>
        <pc:graphicFrameChg chg="add mod">
          <ac:chgData name="Sohan Kumar Sahoo" userId="S::sahoo14@purdue.edu::5034110a-9545-4d24-b02a-5cf3b2b47a80" providerId="AD" clId="Web-{041BAF4F-3D46-BC1C-0CA2-87F1415908D1}" dt="2023-10-01T20:05:07.178" v="217" actId="14100"/>
          <ac:graphicFrameMkLst>
            <pc:docMk/>
            <pc:sldMk cId="2357714285" sldId="288"/>
            <ac:graphicFrameMk id="11" creationId="{5F5FBD94-C9CD-B23B-D830-B6B0B030F635}"/>
          </ac:graphicFrameMkLst>
        </pc:graphicFrameChg>
      </pc:sldChg>
      <pc:sldChg chg="delSp modSp new">
        <pc:chgData name="Sohan Kumar Sahoo" userId="S::sahoo14@purdue.edu::5034110a-9545-4d24-b02a-5cf3b2b47a80" providerId="AD" clId="Web-{041BAF4F-3D46-BC1C-0CA2-87F1415908D1}" dt="2023-10-01T20:25:08.832" v="459"/>
        <pc:sldMkLst>
          <pc:docMk/>
          <pc:sldMk cId="2397404562" sldId="289"/>
        </pc:sldMkLst>
        <pc:spChg chg="mod">
          <ac:chgData name="Sohan Kumar Sahoo" userId="S::sahoo14@purdue.edu::5034110a-9545-4d24-b02a-5cf3b2b47a80" providerId="AD" clId="Web-{041BAF4F-3D46-BC1C-0CA2-87F1415908D1}" dt="2023-10-01T20:25:06.754" v="458" actId="20577"/>
          <ac:spMkLst>
            <pc:docMk/>
            <pc:sldMk cId="2397404562" sldId="289"/>
            <ac:spMk id="2" creationId="{52D2EB0D-9D13-96D0-B539-9648374D359E}"/>
          </ac:spMkLst>
        </pc:spChg>
        <pc:spChg chg="del">
          <ac:chgData name="Sohan Kumar Sahoo" userId="S::sahoo14@purdue.edu::5034110a-9545-4d24-b02a-5cf3b2b47a80" providerId="AD" clId="Web-{041BAF4F-3D46-BC1C-0CA2-87F1415908D1}" dt="2023-10-01T20:25:08.832" v="459"/>
          <ac:spMkLst>
            <pc:docMk/>
            <pc:sldMk cId="2397404562" sldId="289"/>
            <ac:spMk id="3" creationId="{3EE5A908-57AB-3347-A33A-53484EF665EE}"/>
          </ac:spMkLst>
        </pc:spChg>
      </pc:sldChg>
      <pc:sldChg chg="addSp delSp modSp new mod ord setBg">
        <pc:chgData name="Sohan Kumar Sahoo" userId="S::sahoo14@purdue.edu::5034110a-9545-4d24-b02a-5cf3b2b47a80" providerId="AD" clId="Web-{041BAF4F-3D46-BC1C-0CA2-87F1415908D1}" dt="2023-10-01T21:09:11.516" v="694" actId="1076"/>
        <pc:sldMkLst>
          <pc:docMk/>
          <pc:sldMk cId="495259469" sldId="290"/>
        </pc:sldMkLst>
        <pc:spChg chg="del">
          <ac:chgData name="Sohan Kumar Sahoo" userId="S::sahoo14@purdue.edu::5034110a-9545-4d24-b02a-5cf3b2b47a80" providerId="AD" clId="Web-{041BAF4F-3D46-BC1C-0CA2-87F1415908D1}" dt="2023-10-01T20:26:18.522" v="462"/>
          <ac:spMkLst>
            <pc:docMk/>
            <pc:sldMk cId="495259469" sldId="290"/>
            <ac:spMk id="2" creationId="{76FD96C3-C660-62BA-F8ED-774CFCBC3245}"/>
          </ac:spMkLst>
        </pc:spChg>
        <pc:spChg chg="del">
          <ac:chgData name="Sohan Kumar Sahoo" userId="S::sahoo14@purdue.edu::5034110a-9545-4d24-b02a-5cf3b2b47a80" providerId="AD" clId="Web-{041BAF4F-3D46-BC1C-0CA2-87F1415908D1}" dt="2023-10-01T20:26:12.694" v="461"/>
          <ac:spMkLst>
            <pc:docMk/>
            <pc:sldMk cId="495259469" sldId="290"/>
            <ac:spMk id="3" creationId="{4143A07F-67FB-63EF-1C6F-A8FD23502C62}"/>
          </ac:spMkLst>
        </pc:spChg>
        <pc:spChg chg="mod ord">
          <ac:chgData name="Sohan Kumar Sahoo" userId="S::sahoo14@purdue.edu::5034110a-9545-4d24-b02a-5cf3b2b47a80" providerId="AD" clId="Web-{041BAF4F-3D46-BC1C-0CA2-87F1415908D1}" dt="2023-10-01T20:38:55.628" v="642"/>
          <ac:spMkLst>
            <pc:docMk/>
            <pc:sldMk cId="495259469" sldId="290"/>
            <ac:spMk id="4" creationId="{79EF3E42-CF61-DE8E-A33B-0080C3474BFE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0:38:55.628" v="642"/>
          <ac:spMkLst>
            <pc:docMk/>
            <pc:sldMk cId="495259469" sldId="290"/>
            <ac:spMk id="6" creationId="{76ED528C-531B-EEB3-08C4-6A8B2A812ADA}"/>
          </ac:spMkLst>
        </pc:spChg>
        <pc:spChg chg="add mod">
          <ac:chgData name="Sohan Kumar Sahoo" userId="S::sahoo14@purdue.edu::5034110a-9545-4d24-b02a-5cf3b2b47a80" providerId="AD" clId="Web-{041BAF4F-3D46-BC1C-0CA2-87F1415908D1}" dt="2023-10-01T21:09:11.516" v="694" actId="1076"/>
          <ac:spMkLst>
            <pc:docMk/>
            <pc:sldMk cId="495259469" sldId="290"/>
            <ac:spMk id="23" creationId="{8722D03E-6D68-B440-8FBD-F5DBAF31EE02}"/>
          </ac:spMkLst>
        </pc:spChg>
        <pc:spChg chg="add del">
          <ac:chgData name="Sohan Kumar Sahoo" userId="S::sahoo14@purdue.edu::5034110a-9545-4d24-b02a-5cf3b2b47a80" providerId="AD" clId="Web-{041BAF4F-3D46-BC1C-0CA2-87F1415908D1}" dt="2023-10-01T20:38:55.628" v="642"/>
          <ac:spMkLst>
            <pc:docMk/>
            <pc:sldMk cId="495259469" sldId="290"/>
            <ac:spMk id="29" creationId="{D1D34770-47A8-402C-AF23-2B653F2D88C1}"/>
          </ac:spMkLst>
        </pc:spChg>
        <pc:graphicFrameChg chg="add mod ord modGraphic">
          <ac:chgData name="Sohan Kumar Sahoo" userId="S::sahoo14@purdue.edu::5034110a-9545-4d24-b02a-5cf3b2b47a80" providerId="AD" clId="Web-{041BAF4F-3D46-BC1C-0CA2-87F1415908D1}" dt="2023-10-01T21:09:04.563" v="693" actId="20577"/>
          <ac:graphicFrameMkLst>
            <pc:docMk/>
            <pc:sldMk cId="495259469" sldId="290"/>
            <ac:graphicFrameMk id="7" creationId="{0914E30D-A653-2DE0-BEBC-446EB00ABA8E}"/>
          </ac:graphicFrameMkLst>
        </pc:graphicFrameChg>
        <pc:picChg chg="add del">
          <ac:chgData name="Sohan Kumar Sahoo" userId="S::sahoo14@purdue.edu::5034110a-9545-4d24-b02a-5cf3b2b47a80" providerId="AD" clId="Web-{041BAF4F-3D46-BC1C-0CA2-87F1415908D1}" dt="2023-10-01T20:38:55.628" v="642"/>
          <ac:picMkLst>
            <pc:docMk/>
            <pc:sldMk cId="495259469" sldId="290"/>
            <ac:picMk id="25" creationId="{DAE54652-5D00-9C7B-15A3-F567F604F2BB}"/>
          </ac:picMkLst>
        </pc:picChg>
      </pc:sldChg>
    </pc:docChg>
  </pc:docChgLst>
  <pc:docChgLst>
    <pc:chgData name="Sai Mona Duvvapu" userId="S::sduvvap@purdue.edu::d83ea752-9b79-493d-92b5-315c79e72f0e" providerId="AD" clId="Web-{694BF5F5-0DD0-4600-BA1C-68FE8FAEB3C2}"/>
    <pc:docChg chg="mod">
      <pc:chgData name="Sai Mona Duvvapu" userId="S::sduvvap@purdue.edu::d83ea752-9b79-493d-92b5-315c79e72f0e" providerId="AD" clId="Web-{694BF5F5-0DD0-4600-BA1C-68FE8FAEB3C2}" dt="2023-09-30T13:28:52.291" v="0" actId="33475"/>
      <pc:docMkLst>
        <pc:docMk/>
      </pc:docMkLst>
    </pc:docChg>
  </pc:docChgLst>
  <pc:docChgLst>
    <pc:chgData name="Sai Mona Duvvapu" userId="S::sduvvap@purdue.edu::d83ea752-9b79-493d-92b5-315c79e72f0e" providerId="AD" clId="Web-{B388859B-C1BA-4CB4-3C06-F9E6F73375D2}"/>
    <pc:docChg chg="modSld">
      <pc:chgData name="Sai Mona Duvvapu" userId="S::sduvvap@purdue.edu::d83ea752-9b79-493d-92b5-315c79e72f0e" providerId="AD" clId="Web-{B388859B-C1BA-4CB4-3C06-F9E6F73375D2}" dt="2023-10-01T18:38:47.838" v="227" actId="20577"/>
      <pc:docMkLst>
        <pc:docMk/>
      </pc:docMkLst>
      <pc:sldChg chg="modSp">
        <pc:chgData name="Sai Mona Duvvapu" userId="S::sduvvap@purdue.edu::d83ea752-9b79-493d-92b5-315c79e72f0e" providerId="AD" clId="Web-{B388859B-C1BA-4CB4-3C06-F9E6F73375D2}" dt="2023-10-01T18:38:47.838" v="227" actId="20577"/>
        <pc:sldMkLst>
          <pc:docMk/>
          <pc:sldMk cId="590399369" sldId="258"/>
        </pc:sldMkLst>
        <pc:spChg chg="mod">
          <ac:chgData name="Sai Mona Duvvapu" userId="S::sduvvap@purdue.edu::d83ea752-9b79-493d-92b5-315c79e72f0e" providerId="AD" clId="Web-{B388859B-C1BA-4CB4-3C06-F9E6F73375D2}" dt="2023-10-01T18:38:47.838" v="227" actId="20577"/>
          <ac:spMkLst>
            <pc:docMk/>
            <pc:sldMk cId="590399369" sldId="258"/>
            <ac:spMk id="3" creationId="{AE2FF4A8-2624-9D3D-B29F-C9AA61AB0EAD}"/>
          </ac:spMkLst>
        </pc:spChg>
      </pc:sldChg>
      <pc:sldChg chg="modSp">
        <pc:chgData name="Sai Mona Duvvapu" userId="S::sduvvap@purdue.edu::d83ea752-9b79-493d-92b5-315c79e72f0e" providerId="AD" clId="Web-{B388859B-C1BA-4CB4-3C06-F9E6F73375D2}" dt="2023-10-01T18:36:21.802" v="174" actId="20577"/>
        <pc:sldMkLst>
          <pc:docMk/>
          <pc:sldMk cId="2656596056" sldId="263"/>
        </pc:sldMkLst>
        <pc:spChg chg="mod">
          <ac:chgData name="Sai Mona Duvvapu" userId="S::sduvvap@purdue.edu::d83ea752-9b79-493d-92b5-315c79e72f0e" providerId="AD" clId="Web-{B388859B-C1BA-4CB4-3C06-F9E6F73375D2}" dt="2023-10-01T18:36:21.802" v="174" actId="20577"/>
          <ac:spMkLst>
            <pc:docMk/>
            <pc:sldMk cId="2656596056" sldId="263"/>
            <ac:spMk id="3" creationId="{75309D12-4C72-8A93-7EEB-C1108258EFB0}"/>
          </ac:spMkLst>
        </pc:spChg>
      </pc:sldChg>
      <pc:sldChg chg="modSp">
        <pc:chgData name="Sai Mona Duvvapu" userId="S::sduvvap@purdue.edu::d83ea752-9b79-493d-92b5-315c79e72f0e" providerId="AD" clId="Web-{B388859B-C1BA-4CB4-3C06-F9E6F73375D2}" dt="2023-10-01T18:28:51.523" v="58" actId="20577"/>
        <pc:sldMkLst>
          <pc:docMk/>
          <pc:sldMk cId="1191458491" sldId="271"/>
        </pc:sldMkLst>
        <pc:spChg chg="mod">
          <ac:chgData name="Sai Mona Duvvapu" userId="S::sduvvap@purdue.edu::d83ea752-9b79-493d-92b5-315c79e72f0e" providerId="AD" clId="Web-{B388859B-C1BA-4CB4-3C06-F9E6F73375D2}" dt="2023-10-01T18:28:51.523" v="58" actId="20577"/>
          <ac:spMkLst>
            <pc:docMk/>
            <pc:sldMk cId="1191458491" sldId="271"/>
            <ac:spMk id="3" creationId="{26574514-896D-4A3D-9998-A87508AF3FE1}"/>
          </ac:spMkLst>
        </pc:spChg>
      </pc:sldChg>
      <pc:sldChg chg="addSp modSp">
        <pc:chgData name="Sai Mona Duvvapu" userId="S::sduvvap@purdue.edu::d83ea752-9b79-493d-92b5-315c79e72f0e" providerId="AD" clId="Web-{B388859B-C1BA-4CB4-3C06-F9E6F73375D2}" dt="2023-10-01T18:37:52.070" v="225" actId="1076"/>
        <pc:sldMkLst>
          <pc:docMk/>
          <pc:sldMk cId="2218702183" sldId="273"/>
        </pc:sldMkLst>
        <pc:spChg chg="add mod">
          <ac:chgData name="Sai Mona Duvvapu" userId="S::sduvvap@purdue.edu::d83ea752-9b79-493d-92b5-315c79e72f0e" providerId="AD" clId="Web-{B388859B-C1BA-4CB4-3C06-F9E6F73375D2}" dt="2023-10-01T18:32:05.997" v="131" actId="1076"/>
          <ac:spMkLst>
            <pc:docMk/>
            <pc:sldMk cId="2218702183" sldId="273"/>
            <ac:spMk id="3" creationId="{CACA8998-3449-B387-310C-6240791173FF}"/>
          </ac:spMkLst>
        </pc:spChg>
        <pc:spChg chg="add mod">
          <ac:chgData name="Sai Mona Duvvapu" userId="S::sduvvap@purdue.edu::d83ea752-9b79-493d-92b5-315c79e72f0e" providerId="AD" clId="Web-{B388859B-C1BA-4CB4-3C06-F9E6F73375D2}" dt="2023-10-01T18:37:52.070" v="225" actId="1076"/>
          <ac:spMkLst>
            <pc:docMk/>
            <pc:sldMk cId="2218702183" sldId="273"/>
            <ac:spMk id="8" creationId="{9DAD56D8-2DE3-A5E0-8339-E356D5AA36A5}"/>
          </ac:spMkLst>
        </pc:spChg>
        <pc:picChg chg="mod">
          <ac:chgData name="Sai Mona Duvvapu" userId="S::sduvvap@purdue.edu::d83ea752-9b79-493d-92b5-315c79e72f0e" providerId="AD" clId="Web-{B388859B-C1BA-4CB4-3C06-F9E6F73375D2}" dt="2023-10-01T18:31:46.028" v="122" actId="1076"/>
          <ac:picMkLst>
            <pc:docMk/>
            <pc:sldMk cId="2218702183" sldId="273"/>
            <ac:picMk id="5" creationId="{502FC2FD-4C8C-173B-EF75-140035961926}"/>
          </ac:picMkLst>
        </pc:picChg>
      </pc:sldChg>
    </pc:docChg>
  </pc:docChgLst>
  <pc:docChgLst>
    <pc:chgData name="Sai Mona Duvvapu" userId="S::sduvvap@purdue.edu::d83ea752-9b79-493d-92b5-315c79e72f0e" providerId="AD" clId="Web-{A3BD0F38-B0F8-ABA6-58E5-4024727ED8C0}"/>
    <pc:docChg chg="modSld">
      <pc:chgData name="Sai Mona Duvvapu" userId="S::sduvvap@purdue.edu::d83ea752-9b79-493d-92b5-315c79e72f0e" providerId="AD" clId="Web-{A3BD0F38-B0F8-ABA6-58E5-4024727ED8C0}" dt="2023-10-01T14:21:09.745" v="3"/>
      <pc:docMkLst>
        <pc:docMk/>
      </pc:docMkLst>
      <pc:sldChg chg="addSp delSp modSp">
        <pc:chgData name="Sai Mona Duvvapu" userId="S::sduvvap@purdue.edu::d83ea752-9b79-493d-92b5-315c79e72f0e" providerId="AD" clId="Web-{A3BD0F38-B0F8-ABA6-58E5-4024727ED8C0}" dt="2023-10-01T14:21:09.745" v="3"/>
        <pc:sldMkLst>
          <pc:docMk/>
          <pc:sldMk cId="109857222" sldId="256"/>
        </pc:sldMkLst>
        <pc:picChg chg="add del mod">
          <ac:chgData name="Sai Mona Duvvapu" userId="S::sduvvap@purdue.edu::d83ea752-9b79-493d-92b5-315c79e72f0e" providerId="AD" clId="Web-{A3BD0F38-B0F8-ABA6-58E5-4024727ED8C0}" dt="2023-10-01T14:20:52.432" v="1"/>
          <ac:picMkLst>
            <pc:docMk/>
            <pc:sldMk cId="109857222" sldId="256"/>
            <ac:picMk id="3" creationId="{261B3E08-EA3E-8C56-B9EA-0CDE4F0E85A3}"/>
          </ac:picMkLst>
        </pc:picChg>
        <pc:picChg chg="add del mod">
          <ac:chgData name="Sai Mona Duvvapu" userId="S::sduvvap@purdue.edu::d83ea752-9b79-493d-92b5-315c79e72f0e" providerId="AD" clId="Web-{A3BD0F38-B0F8-ABA6-58E5-4024727ED8C0}" dt="2023-10-01T14:21:09.745" v="3"/>
          <ac:picMkLst>
            <pc:docMk/>
            <pc:sldMk cId="109857222" sldId="256"/>
            <ac:picMk id="4" creationId="{30AC48D3-51EB-AACF-66E3-5B0B4EB20105}"/>
          </ac:picMkLst>
        </pc:picChg>
      </pc:sldChg>
    </pc:docChg>
  </pc:docChgLst>
  <pc:docChgLst>
    <pc:chgData name="Sai Mona Duvvapu" userId="S::sduvvap@purdue.edu::d83ea752-9b79-493d-92b5-315c79e72f0e" providerId="AD" clId="Web-{E1653AFC-C653-F948-BAD6-5FBB63B142F1}"/>
    <pc:docChg chg="addSld modSld modMainMaster">
      <pc:chgData name="Sai Mona Duvvapu" userId="S::sduvvap@purdue.edu::d83ea752-9b79-493d-92b5-315c79e72f0e" providerId="AD" clId="Web-{E1653AFC-C653-F948-BAD6-5FBB63B142F1}" dt="2023-10-01T13:45:18.808" v="109"/>
      <pc:docMkLst>
        <pc:docMk/>
      </pc:docMkLst>
      <pc:sldChg chg="addSp delSp modSp">
        <pc:chgData name="Sai Mona Duvvapu" userId="S::sduvvap@purdue.edu::d83ea752-9b79-493d-92b5-315c79e72f0e" providerId="AD" clId="Web-{E1653AFC-C653-F948-BAD6-5FBB63B142F1}" dt="2023-10-01T13:45:18.808" v="109"/>
        <pc:sldMkLst>
          <pc:docMk/>
          <pc:sldMk cId="109857222" sldId="256"/>
        </pc:sldMkLst>
        <pc:spChg chg="del mod">
          <ac:chgData name="Sai Mona Duvvapu" userId="S::sduvvap@purdue.edu::d83ea752-9b79-493d-92b5-315c79e72f0e" providerId="AD" clId="Web-{E1653AFC-C653-F948-BAD6-5FBB63B142F1}" dt="2023-10-01T13:41:33.287" v="4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ai Mona Duvvapu" userId="S::sduvvap@purdue.edu::d83ea752-9b79-493d-92b5-315c79e72f0e" providerId="AD" clId="Web-{E1653AFC-C653-F948-BAD6-5FBB63B142F1}" dt="2023-10-01T13:45:13.745" v="108"/>
          <ac:spMkLst>
            <pc:docMk/>
            <pc:sldMk cId="109857222" sldId="256"/>
            <ac:spMk id="5" creationId="{A88622CE-F967-FB26-E9A4-59CA7FB6E839}"/>
          </ac:spMkLst>
        </pc:spChg>
        <pc:spChg chg="add mod">
          <ac:chgData name="Sai Mona Duvvapu" userId="S::sduvvap@purdue.edu::d83ea752-9b79-493d-92b5-315c79e72f0e" providerId="AD" clId="Web-{E1653AFC-C653-F948-BAD6-5FBB63B142F1}" dt="2023-10-01T13:43:24.727" v="67"/>
          <ac:spMkLst>
            <pc:docMk/>
            <pc:sldMk cId="109857222" sldId="256"/>
            <ac:spMk id="6" creationId="{69BAFF4A-2129-C465-B9AF-16D1C9D5436C}"/>
          </ac:spMkLst>
        </pc:spChg>
        <pc:spChg chg="add del mod">
          <ac:chgData name="Sai Mona Duvvapu" userId="S::sduvvap@purdue.edu::d83ea752-9b79-493d-92b5-315c79e72f0e" providerId="AD" clId="Web-{E1653AFC-C653-F948-BAD6-5FBB63B142F1}" dt="2023-10-01T13:43:02.086" v="60"/>
          <ac:spMkLst>
            <pc:docMk/>
            <pc:sldMk cId="109857222" sldId="256"/>
            <ac:spMk id="7" creationId="{13940277-DBA0-7F55-9441-45500417DB8D}"/>
          </ac:spMkLst>
        </pc:spChg>
        <pc:spChg chg="add del mod">
          <ac:chgData name="Sai Mona Duvvapu" userId="S::sduvvap@purdue.edu::d83ea752-9b79-493d-92b5-315c79e72f0e" providerId="AD" clId="Web-{E1653AFC-C653-F948-BAD6-5FBB63B142F1}" dt="2023-10-01T13:43:05.571" v="62"/>
          <ac:spMkLst>
            <pc:docMk/>
            <pc:sldMk cId="109857222" sldId="256"/>
            <ac:spMk id="8" creationId="{24EE46CE-CCE2-4D55-943B-1C9D1FCB61EC}"/>
          </ac:spMkLst>
        </pc:spChg>
        <pc:spChg chg="add del mod">
          <ac:chgData name="Sai Mona Duvvapu" userId="S::sduvvap@purdue.edu::d83ea752-9b79-493d-92b5-315c79e72f0e" providerId="AD" clId="Web-{E1653AFC-C653-F948-BAD6-5FBB63B142F1}" dt="2023-10-01T13:45:18.808" v="109"/>
          <ac:spMkLst>
            <pc:docMk/>
            <pc:sldMk cId="109857222" sldId="256"/>
            <ac:spMk id="10" creationId="{D74DD45D-65DA-4A46-9A6A-303C32972168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4185857725" sldId="257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4185857725" sldId="257"/>
            <ac:spMk id="3" creationId="{8E4D7EE9-4712-AB7A-6760-E069E9A8C482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590399369" sldId="258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590399369" sldId="258"/>
            <ac:spMk id="4" creationId="{5CB0362F-F38B-9C87-26BB-7B0E917D5DB9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3041520359" sldId="260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3041520359" sldId="260"/>
            <ac:spMk id="4" creationId="{F9B3B773-1E2C-0C32-75AA-963D14D99D08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4165642236" sldId="261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4165642236" sldId="261"/>
            <ac:spMk id="4" creationId="{545FA246-DF51-438C-6192-C7005F96D3D3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161858275" sldId="262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161858275" sldId="262"/>
            <ac:spMk id="7" creationId="{342D00FA-BD8B-8E3A-A56A-0887427BE744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2656596056" sldId="263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2656596056" sldId="263"/>
            <ac:spMk id="4" creationId="{45D4DC3D-80E2-9641-087B-48C4EECAC847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2455201987" sldId="264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2455201987" sldId="264"/>
            <ac:spMk id="4" creationId="{9D414CC7-6D80-0D17-B3B3-4DE69451AD0D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1127862508" sldId="265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1127862508" sldId="265"/>
            <ac:spMk id="4" creationId="{6FD2E227-7FB4-5E84-9E28-DB1EFC15496A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3922562929" sldId="266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3922562929" sldId="266"/>
            <ac:spMk id="4" creationId="{7EDCA009-4B20-259E-34FD-309F6D00FB49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3207442691" sldId="267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3207442691" sldId="267"/>
            <ac:spMk id="4" creationId="{19886FF1-D0EE-1860-FAC9-2942391E5B70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1006128533" sldId="269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1006128533" sldId="269"/>
            <ac:spMk id="4" creationId="{13A00D8A-3D0D-29A3-D803-07DF3D0E01B5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1191458491" sldId="271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1191458491" sldId="271"/>
            <ac:spMk id="4" creationId="{943F7E64-6C95-D535-180C-5A7FAF76BE4D}"/>
          </ac:spMkLst>
        </pc:spChg>
      </pc:sldChg>
      <pc:sldChg chg="addSp modSp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3363890442" sldId="272"/>
        </pc:sldMkLst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3363890442" sldId="272"/>
            <ac:spMk id="4" creationId="{DBC109F3-90CE-108C-1914-4545711027A7}"/>
          </ac:spMkLst>
        </pc:spChg>
      </pc:sldChg>
      <pc:sldChg chg="addSp delSp modSp new">
        <pc:chgData name="Sai Mona Duvvapu" userId="S::sduvvap@purdue.edu::d83ea752-9b79-493d-92b5-315c79e72f0e" providerId="AD" clId="Web-{E1653AFC-C653-F948-BAD6-5FBB63B142F1}" dt="2023-10-01T13:43:09.883" v="63"/>
        <pc:sldMkLst>
          <pc:docMk/>
          <pc:sldMk cId="2218702183" sldId="273"/>
        </pc:sldMkLst>
        <pc:spChg chg="mod">
          <ac:chgData name="Sai Mona Duvvapu" userId="S::sduvvap@purdue.edu::d83ea752-9b79-493d-92b5-315c79e72f0e" providerId="AD" clId="Web-{E1653AFC-C653-F948-BAD6-5FBB63B142F1}" dt="2023-10-01T13:18:03.809" v="18" actId="20577"/>
          <ac:spMkLst>
            <pc:docMk/>
            <pc:sldMk cId="2218702183" sldId="273"/>
            <ac:spMk id="2" creationId="{645A6B8B-EBEE-0E7D-EAF8-82B761581EA3}"/>
          </ac:spMkLst>
        </pc:spChg>
        <pc:spChg chg="del">
          <ac:chgData name="Sai Mona Duvvapu" userId="S::sduvvap@purdue.edu::d83ea752-9b79-493d-92b5-315c79e72f0e" providerId="AD" clId="Web-{E1653AFC-C653-F948-BAD6-5FBB63B142F1}" dt="2023-10-01T13:34:15.183" v="19"/>
          <ac:spMkLst>
            <pc:docMk/>
            <pc:sldMk cId="2218702183" sldId="273"/>
            <ac:spMk id="3" creationId="{605130CD-6436-B950-A834-C68AF095673F}"/>
          </ac:spMkLst>
        </pc:spChg>
        <pc:spChg chg="add 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k cId="2218702183" sldId="273"/>
            <ac:spMk id="7" creationId="{CA384EBD-9A24-F2B5-A036-225A1BAA5707}"/>
          </ac:spMkLst>
        </pc:spChg>
        <pc:picChg chg="add mod ord">
          <ac:chgData name="Sai Mona Duvvapu" userId="S::sduvvap@purdue.edu::d83ea752-9b79-493d-92b5-315c79e72f0e" providerId="AD" clId="Web-{E1653AFC-C653-F948-BAD6-5FBB63B142F1}" dt="2023-10-01T13:34:22.605" v="21" actId="1076"/>
          <ac:picMkLst>
            <pc:docMk/>
            <pc:sldMk cId="2218702183" sldId="273"/>
            <ac:picMk id="4" creationId="{BED7A534-4BFE-9C08-4AC3-BB1414E7665F}"/>
          </ac:picMkLst>
        </pc:picChg>
        <pc:picChg chg="add mod">
          <ac:chgData name="Sai Mona Duvvapu" userId="S::sduvvap@purdue.edu::d83ea752-9b79-493d-92b5-315c79e72f0e" providerId="AD" clId="Web-{E1653AFC-C653-F948-BAD6-5FBB63B142F1}" dt="2023-10-01T13:40:15.692" v="30" actId="1076"/>
          <ac:picMkLst>
            <pc:docMk/>
            <pc:sldMk cId="2218702183" sldId="273"/>
            <ac:picMk id="5" creationId="{502FC2FD-4C8C-173B-EF75-140035961926}"/>
          </ac:picMkLst>
        </pc:picChg>
        <pc:picChg chg="add mod">
          <ac:chgData name="Sai Mona Duvvapu" userId="S::sduvvap@purdue.edu::d83ea752-9b79-493d-92b5-315c79e72f0e" providerId="AD" clId="Web-{E1653AFC-C653-F948-BAD6-5FBB63B142F1}" dt="2023-10-01T13:39:28.253" v="29" actId="1076"/>
          <ac:picMkLst>
            <pc:docMk/>
            <pc:sldMk cId="2218702183" sldId="273"/>
            <ac:picMk id="6" creationId="{369335D0-EECC-724A-7C94-1F64F2E7FB2F}"/>
          </ac:picMkLst>
        </pc:picChg>
      </pc:sldChg>
      <pc:sldMasterChg chg="modSp mod modSldLayout">
        <pc:chgData name="Sai Mona Duvvapu" userId="S::sduvvap@purdue.edu::d83ea752-9b79-493d-92b5-315c79e72f0e" providerId="AD" clId="Web-{E1653AFC-C653-F948-BAD6-5FBB63B142F1}" dt="2023-10-01T13:43:09.883" v="63"/>
        <pc:sldMasterMkLst>
          <pc:docMk/>
          <pc:sldMasterMk cId="2460954070" sldId="2147483660"/>
        </pc:sldMasterMkLst>
        <pc:spChg chg="mod">
          <ac:chgData name="Sai Mona Duvvapu" userId="S::sduvvap@purdue.edu::d83ea752-9b79-493d-92b5-315c79e72f0e" providerId="AD" clId="Web-{E1653AFC-C653-F948-BAD6-5FBB63B142F1}" dt="2023-10-01T13:43:09.883" v="63"/>
          <ac:spMkLst>
            <pc:docMk/>
            <pc:sldMasterMk cId="2460954070" sldId="2147483660"/>
            <ac:spMk id="5" creationId="{00000000-0000-0000-0000-000000000000}"/>
          </ac:spMkLst>
        </pc:sp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2385387890" sldId="2147483661"/>
              <ac:spMk id="5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949138452" sldId="2147483662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949138452" sldId="2147483662"/>
              <ac:spMk id="5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2591524520" sldId="2147483663"/>
              <ac:spMk id="5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1203092039" sldId="2147483664"/>
              <ac:spMk id="6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3733172339" sldId="2147483665"/>
              <ac:spMk id="8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3210312558" sldId="2147483666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3210312558" sldId="2147483666"/>
              <ac:spMk id="4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3146388984" sldId="2147483667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3146388984" sldId="2147483667"/>
              <ac:spMk id="3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3171841454" sldId="2147483668"/>
              <ac:spMk id="6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1718958274" sldId="2147483669"/>
              <ac:spMk id="6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2202905451" sldId="2147483670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2202905451" sldId="2147483670"/>
              <ac:spMk id="5" creationId="{00000000-0000-0000-0000-000000000000}"/>
            </ac:spMkLst>
          </pc:spChg>
        </pc:sldLayoutChg>
        <pc:sldLayoutChg chg="modSp mod">
          <pc:chgData name="Sai Mona Duvvapu" userId="S::sduvvap@purdue.edu::d83ea752-9b79-493d-92b5-315c79e72f0e" providerId="AD" clId="Web-{E1653AFC-C653-F948-BAD6-5FBB63B142F1}" dt="2023-10-01T13:43:09.883" v="63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Sai Mona Duvvapu" userId="S::sduvvap@purdue.edu::d83ea752-9b79-493d-92b5-315c79e72f0e" providerId="AD" clId="Web-{E1653AFC-C653-F948-BAD6-5FBB63B142F1}" dt="2023-10-01T13:43:09.883" v="63"/>
            <ac:spMkLst>
              <pc:docMk/>
              <pc:sldMasterMk cId="2460954070" sldId="2147483660"/>
              <pc:sldLayoutMk cId="3479445657" sldId="2147483671"/>
              <ac:spMk id="5" creationId="{00000000-0000-0000-0000-000000000000}"/>
            </ac:spMkLst>
          </pc:spChg>
        </pc:sldLayoutChg>
      </pc:sldMasterChg>
    </pc:docChg>
  </pc:docChgLst>
  <pc:docChgLst>
    <pc:chgData name="Sohan Kumar Sahoo" userId="S::sahoo14@purdue.edu::5034110a-9545-4d24-b02a-5cf3b2b47a80" providerId="AD" clId="Web-{9095769F-2C18-C136-2FCB-AE4AA68EFD50}"/>
    <pc:docChg chg="addSld delSld modSld">
      <pc:chgData name="Sohan Kumar Sahoo" userId="S::sahoo14@purdue.edu::5034110a-9545-4d24-b02a-5cf3b2b47a80" providerId="AD" clId="Web-{9095769F-2C18-C136-2FCB-AE4AA68EFD50}" dt="2023-10-01T19:42:40.659" v="1331"/>
      <pc:docMkLst>
        <pc:docMk/>
      </pc:docMkLst>
      <pc:sldChg chg="addSp delSp modSp mod setBg">
        <pc:chgData name="Sohan Kumar Sahoo" userId="S::sahoo14@purdue.edu::5034110a-9545-4d24-b02a-5cf3b2b47a80" providerId="AD" clId="Web-{9095769F-2C18-C136-2FCB-AE4AA68EFD50}" dt="2023-10-01T19:42:40.659" v="1331"/>
        <pc:sldMkLst>
          <pc:docMk/>
          <pc:sldMk cId="590399369" sldId="258"/>
        </pc:sldMkLst>
        <pc:spChg chg="mod">
          <ac:chgData name="Sohan Kumar Sahoo" userId="S::sahoo14@purdue.edu::5034110a-9545-4d24-b02a-5cf3b2b47a80" providerId="AD" clId="Web-{9095769F-2C18-C136-2FCB-AE4AA68EFD50}" dt="2023-10-01T19:42:40.659" v="1331"/>
          <ac:spMkLst>
            <pc:docMk/>
            <pc:sldMk cId="590399369" sldId="258"/>
            <ac:spMk id="2" creationId="{87BA4BF2-D66A-3B26-B5B8-1CD404B38E8D}"/>
          </ac:spMkLst>
        </pc:spChg>
        <pc:spChg chg="mod">
          <ac:chgData name="Sohan Kumar Sahoo" userId="S::sahoo14@purdue.edu::5034110a-9545-4d24-b02a-5cf3b2b47a80" providerId="AD" clId="Web-{9095769F-2C18-C136-2FCB-AE4AA68EFD50}" dt="2023-10-01T19:42:40.659" v="1331"/>
          <ac:spMkLst>
            <pc:docMk/>
            <pc:sldMk cId="590399369" sldId="258"/>
            <ac:spMk id="3" creationId="{AE2FF4A8-2624-9D3D-B29F-C9AA61AB0EAD}"/>
          </ac:spMkLst>
        </pc:spChg>
        <pc:spChg chg="mod">
          <ac:chgData name="Sohan Kumar Sahoo" userId="S::sahoo14@purdue.edu::5034110a-9545-4d24-b02a-5cf3b2b47a80" providerId="AD" clId="Web-{9095769F-2C18-C136-2FCB-AE4AA68EFD50}" dt="2023-10-01T19:42:40.659" v="1331"/>
          <ac:spMkLst>
            <pc:docMk/>
            <pc:sldMk cId="590399369" sldId="258"/>
            <ac:spMk id="4" creationId="{5CB0362F-F38B-9C87-26BB-7B0E917D5DB9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9:42:40.659" v="1331"/>
          <ac:spMkLst>
            <pc:docMk/>
            <pc:sldMk cId="590399369" sldId="258"/>
            <ac:spMk id="10" creationId="{C0763A76-9F1C-4FC5-82B7-DD475DA461B2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9:42:40.659" v="1331"/>
          <ac:spMkLst>
            <pc:docMk/>
            <pc:sldMk cId="590399369" sldId="258"/>
            <ac:spMk id="12" creationId="{E81BF4F6-F2CF-4984-9D14-D6966D92F99F}"/>
          </ac:spMkLst>
        </pc:spChg>
        <pc:picChg chg="add del mod">
          <ac:chgData name="Sohan Kumar Sahoo" userId="S::sahoo14@purdue.edu::5034110a-9545-4d24-b02a-5cf3b2b47a80" providerId="AD" clId="Web-{9095769F-2C18-C136-2FCB-AE4AA68EFD50}" dt="2023-10-01T19:42:40.659" v="1331"/>
          <ac:picMkLst>
            <pc:docMk/>
            <pc:sldMk cId="590399369" sldId="258"/>
            <ac:picMk id="6" creationId="{27C1459D-BD8F-2AD8-165A-154788442A0C}"/>
          </ac:picMkLst>
        </pc:picChg>
      </pc:sldChg>
      <pc:sldChg chg="modSp">
        <pc:chgData name="Sohan Kumar Sahoo" userId="S::sahoo14@purdue.edu::5034110a-9545-4d24-b02a-5cf3b2b47a80" providerId="AD" clId="Web-{9095769F-2C18-C136-2FCB-AE4AA68EFD50}" dt="2023-10-01T18:25:49.298" v="255" actId="20577"/>
        <pc:sldMkLst>
          <pc:docMk/>
          <pc:sldMk cId="4165642236" sldId="261"/>
        </pc:sldMkLst>
        <pc:spChg chg="mod">
          <ac:chgData name="Sohan Kumar Sahoo" userId="S::sahoo14@purdue.edu::5034110a-9545-4d24-b02a-5cf3b2b47a80" providerId="AD" clId="Web-{9095769F-2C18-C136-2FCB-AE4AA68EFD50}" dt="2023-10-01T18:25:49.298" v="255" actId="20577"/>
          <ac:spMkLst>
            <pc:docMk/>
            <pc:sldMk cId="4165642236" sldId="261"/>
            <ac:spMk id="3" creationId="{B2B6CCB6-1265-CADB-AF7E-3A9B5D7E24B4}"/>
          </ac:spMkLst>
        </pc:spChg>
      </pc:sldChg>
      <pc:sldChg chg="addSp delSp modSp">
        <pc:chgData name="Sohan Kumar Sahoo" userId="S::sahoo14@purdue.edu::5034110a-9545-4d24-b02a-5cf3b2b47a80" providerId="AD" clId="Web-{9095769F-2C18-C136-2FCB-AE4AA68EFD50}" dt="2023-10-01T19:08:33.016" v="1231"/>
        <pc:sldMkLst>
          <pc:docMk/>
          <pc:sldMk cId="161858275" sldId="262"/>
        </pc:sldMkLst>
        <pc:spChg chg="mod">
          <ac:chgData name="Sohan Kumar Sahoo" userId="S::sahoo14@purdue.edu::5034110a-9545-4d24-b02a-5cf3b2b47a80" providerId="AD" clId="Web-{9095769F-2C18-C136-2FCB-AE4AA68EFD50}" dt="2023-10-01T18:26:38.424" v="283" actId="20577"/>
          <ac:spMkLst>
            <pc:docMk/>
            <pc:sldMk cId="161858275" sldId="262"/>
            <ac:spMk id="2" creationId="{1C6D0FB5-64EB-3BFD-80FC-2993F292600A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08:33.016" v="1231"/>
          <ac:spMkLst>
            <pc:docMk/>
            <pc:sldMk cId="161858275" sldId="262"/>
            <ac:spMk id="3" creationId="{56134E58-6647-9BBE-206A-91BA71DE25B8}"/>
          </ac:spMkLst>
        </pc:spChg>
        <pc:spChg chg="mod">
          <ac:chgData name="Sohan Kumar Sahoo" userId="S::sahoo14@purdue.edu::5034110a-9545-4d24-b02a-5cf3b2b47a80" providerId="AD" clId="Web-{9095769F-2C18-C136-2FCB-AE4AA68EFD50}" dt="2023-10-01T18:27:04.065" v="285" actId="1076"/>
          <ac:spMkLst>
            <pc:docMk/>
            <pc:sldMk cId="161858275" sldId="262"/>
            <ac:spMk id="4" creationId="{4620A5B8-7C1A-EA83-F382-5B45EC40F66A}"/>
          </ac:spMkLst>
        </pc:spChg>
        <pc:spChg chg="mod">
          <ac:chgData name="Sohan Kumar Sahoo" userId="S::sahoo14@purdue.edu::5034110a-9545-4d24-b02a-5cf3b2b47a80" providerId="AD" clId="Web-{9095769F-2C18-C136-2FCB-AE4AA68EFD50}" dt="2023-10-01T18:27:06.487" v="286" actId="1076"/>
          <ac:spMkLst>
            <pc:docMk/>
            <pc:sldMk cId="161858275" sldId="262"/>
            <ac:spMk id="5" creationId="{45B33C21-0CEC-AA99-2163-DEAC4C5403C5}"/>
          </ac:spMkLst>
        </pc:spChg>
        <pc:spChg chg="mod">
          <ac:chgData name="Sohan Kumar Sahoo" userId="S::sahoo14@purdue.edu::5034110a-9545-4d24-b02a-5cf3b2b47a80" providerId="AD" clId="Web-{9095769F-2C18-C136-2FCB-AE4AA68EFD50}" dt="2023-10-01T18:33:02.324" v="613" actId="20577"/>
          <ac:spMkLst>
            <pc:docMk/>
            <pc:sldMk cId="161858275" sldId="262"/>
            <ac:spMk id="6" creationId="{51368EEA-A7A6-3CF8-2EAD-19ED85999EFA}"/>
          </ac:spMkLst>
        </pc:spChg>
        <pc:graphicFrameChg chg="add del">
          <ac:chgData name="Sohan Kumar Sahoo" userId="S::sahoo14@purdue.edu::5034110a-9545-4d24-b02a-5cf3b2b47a80" providerId="AD" clId="Web-{9095769F-2C18-C136-2FCB-AE4AA68EFD50}" dt="2023-10-01T19:08:33.016" v="1231"/>
          <ac:graphicFrameMkLst>
            <pc:docMk/>
            <pc:sldMk cId="161858275" sldId="262"/>
            <ac:graphicFrameMk id="9" creationId="{05F330DB-E770-56CC-0930-A4DCE7E778B1}"/>
          </ac:graphicFrameMkLst>
        </pc:graphicFrameChg>
      </pc:sldChg>
      <pc:sldChg chg="modSp">
        <pc:chgData name="Sohan Kumar Sahoo" userId="S::sahoo14@purdue.edu::5034110a-9545-4d24-b02a-5cf3b2b47a80" providerId="AD" clId="Web-{9095769F-2C18-C136-2FCB-AE4AA68EFD50}" dt="2023-10-01T19:40:38.984" v="1327" actId="14100"/>
        <pc:sldMkLst>
          <pc:docMk/>
          <pc:sldMk cId="2218702183" sldId="273"/>
        </pc:sldMkLst>
        <pc:picChg chg="mod">
          <ac:chgData name="Sohan Kumar Sahoo" userId="S::sahoo14@purdue.edu::5034110a-9545-4d24-b02a-5cf3b2b47a80" providerId="AD" clId="Web-{9095769F-2C18-C136-2FCB-AE4AA68EFD50}" dt="2023-10-01T18:34:05.544" v="615" actId="14100"/>
          <ac:picMkLst>
            <pc:docMk/>
            <pc:sldMk cId="2218702183" sldId="273"/>
            <ac:picMk id="4" creationId="{BED7A534-4BFE-9C08-4AC3-BB1414E7665F}"/>
          </ac:picMkLst>
        </pc:picChg>
        <pc:picChg chg="mod">
          <ac:chgData name="Sohan Kumar Sahoo" userId="S::sahoo14@purdue.edu::5034110a-9545-4d24-b02a-5cf3b2b47a80" providerId="AD" clId="Web-{9095769F-2C18-C136-2FCB-AE4AA68EFD50}" dt="2023-10-01T19:40:38.984" v="1327" actId="14100"/>
          <ac:picMkLst>
            <pc:docMk/>
            <pc:sldMk cId="2218702183" sldId="273"/>
            <ac:picMk id="6" creationId="{369335D0-EECC-724A-7C94-1F64F2E7FB2F}"/>
          </ac:picMkLst>
        </pc:picChg>
      </pc:sldChg>
      <pc:sldChg chg="addSp delSp modSp new mod setBg">
        <pc:chgData name="Sohan Kumar Sahoo" userId="S::sahoo14@purdue.edu::5034110a-9545-4d24-b02a-5cf3b2b47a80" providerId="AD" clId="Web-{9095769F-2C18-C136-2FCB-AE4AA68EFD50}" dt="2023-10-01T18:57:21.062" v="1089" actId="14100"/>
        <pc:sldMkLst>
          <pc:docMk/>
          <pc:sldMk cId="1101496075" sldId="283"/>
        </pc:sldMkLst>
        <pc:spChg chg="mod">
          <ac:chgData name="Sohan Kumar Sahoo" userId="S::sahoo14@purdue.edu::5034110a-9545-4d24-b02a-5cf3b2b47a80" providerId="AD" clId="Web-{9095769F-2C18-C136-2FCB-AE4AA68EFD50}" dt="2023-10-01T18:55:33.106" v="1077" actId="1076"/>
          <ac:spMkLst>
            <pc:docMk/>
            <pc:sldMk cId="1101496075" sldId="283"/>
            <ac:spMk id="2" creationId="{4A98E6AD-D52F-BBDE-6E06-F91D2901E7FD}"/>
          </ac:spMkLst>
        </pc:spChg>
        <pc:spChg chg="del">
          <ac:chgData name="Sohan Kumar Sahoo" userId="S::sahoo14@purdue.edu::5034110a-9545-4d24-b02a-5cf3b2b47a80" providerId="AD" clId="Web-{9095769F-2C18-C136-2FCB-AE4AA68EFD50}" dt="2023-10-01T18:42:39.338" v="617"/>
          <ac:spMkLst>
            <pc:docMk/>
            <pc:sldMk cId="1101496075" sldId="283"/>
            <ac:spMk id="3" creationId="{D98099D6-EDAD-2303-F7BC-84D5F69C5D5C}"/>
          </ac:spMkLst>
        </pc:spChg>
        <pc:spChg chg="del">
          <ac:chgData name="Sohan Kumar Sahoo" userId="S::sahoo14@purdue.edu::5034110a-9545-4d24-b02a-5cf3b2b47a80" providerId="AD" clId="Web-{9095769F-2C18-C136-2FCB-AE4AA68EFD50}" dt="2023-10-01T18:42:41.025" v="618"/>
          <ac:spMkLst>
            <pc:docMk/>
            <pc:sldMk cId="1101496075" sldId="283"/>
            <ac:spMk id="4" creationId="{00659A57-E4DF-2515-668D-3FD254356525}"/>
          </ac:spMkLst>
        </pc:spChg>
        <pc:spChg chg="del">
          <ac:chgData name="Sohan Kumar Sahoo" userId="S::sahoo14@purdue.edu::5034110a-9545-4d24-b02a-5cf3b2b47a80" providerId="AD" clId="Web-{9095769F-2C18-C136-2FCB-AE4AA68EFD50}" dt="2023-10-01T18:42:43.713" v="619"/>
          <ac:spMkLst>
            <pc:docMk/>
            <pc:sldMk cId="1101496075" sldId="283"/>
            <ac:spMk id="5" creationId="{6BF8083A-354D-2EDE-23E3-AC6D3A5FBD71}"/>
          </ac:spMkLst>
        </pc:spChg>
        <pc:spChg chg="del">
          <ac:chgData name="Sohan Kumar Sahoo" userId="S::sahoo14@purdue.edu::5034110a-9545-4d24-b02a-5cf3b2b47a80" providerId="AD" clId="Web-{9095769F-2C18-C136-2FCB-AE4AA68EFD50}" dt="2023-10-01T18:42:45.057" v="620"/>
          <ac:spMkLst>
            <pc:docMk/>
            <pc:sldMk cId="1101496075" sldId="283"/>
            <ac:spMk id="6" creationId="{122EDB2B-FFB6-170A-3DCE-F52BAAD62177}"/>
          </ac:spMkLst>
        </pc:spChg>
        <pc:spChg chg="mod ord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7" creationId="{D911C0D5-9A4B-1980-121A-CB2D612CCE66}"/>
          </ac:spMkLst>
        </pc:spChg>
        <pc:spChg chg="add mod ord">
          <ac:chgData name="Sohan Kumar Sahoo" userId="S::sahoo14@purdue.edu::5034110a-9545-4d24-b02a-5cf3b2b47a80" providerId="AD" clId="Web-{9095769F-2C18-C136-2FCB-AE4AA68EFD50}" dt="2023-10-01T18:57:21.062" v="1089" actId="14100"/>
          <ac:spMkLst>
            <pc:docMk/>
            <pc:sldMk cId="1101496075" sldId="283"/>
            <ac:spMk id="8" creationId="{66EAFE15-DA1B-77C7-54A0-5BC65671FC35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51" v="1068"/>
          <ac:spMkLst>
            <pc:docMk/>
            <pc:sldMk cId="1101496075" sldId="283"/>
            <ac:spMk id="14" creationId="{2550BE34-C2B8-49B8-8519-67A8CAD51AE9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51" v="1068"/>
          <ac:spMkLst>
            <pc:docMk/>
            <pc:sldMk cId="1101496075" sldId="283"/>
            <ac:spMk id="16" creationId="{A7457DD9-5A45-400A-AB4B-4B4EDECA25F1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51" v="1068"/>
          <ac:spMkLst>
            <pc:docMk/>
            <pc:sldMk cId="1101496075" sldId="283"/>
            <ac:spMk id="18" creationId="{441CF7D6-A660-431A-B0BB-140A0D5556B6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51" v="1068"/>
          <ac:spMkLst>
            <pc:docMk/>
            <pc:sldMk cId="1101496075" sldId="283"/>
            <ac:spMk id="20" creationId="{0570A85B-3810-4F95-97B0-CBF4CCDB381C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36" v="1067"/>
          <ac:spMkLst>
            <pc:docMk/>
            <pc:sldMk cId="1101496075" sldId="283"/>
            <ac:spMk id="25" creationId="{32AEEBC8-9D30-42EF-95F2-386C2653FBF0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4:10.636" v="1067"/>
          <ac:spMkLst>
            <pc:docMk/>
            <pc:sldMk cId="1101496075" sldId="283"/>
            <ac:spMk id="27" creationId="{2E92FA66-67D7-4CB4-94D3-E643A9AD4757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29" creationId="{441CF7D6-A660-431A-B0BB-140A0D5556B6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30" creationId="{2550BE34-C2B8-49B8-8519-67A8CAD51AE9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31" creationId="{0570A85B-3810-4F95-97B0-CBF4CCDB381C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32" creationId="{A7457DD9-5A45-400A-AB4B-4B4EDECA25F1}"/>
          </ac:spMkLst>
        </pc:spChg>
        <pc:spChg chg="add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37" creationId="{66E48AFA-8884-4F68-A44F-D2C1E8609C5A}"/>
          </ac:spMkLst>
        </pc:spChg>
        <pc:spChg chg="add">
          <ac:chgData name="Sohan Kumar Sahoo" userId="S::sahoo14@purdue.edu::5034110a-9545-4d24-b02a-5cf3b2b47a80" providerId="AD" clId="Web-{9095769F-2C18-C136-2FCB-AE4AA68EFD50}" dt="2023-10-01T18:55:03.465" v="1071"/>
          <ac:spMkLst>
            <pc:docMk/>
            <pc:sldMk cId="1101496075" sldId="283"/>
            <ac:spMk id="39" creationId="{969D19A6-08CB-498C-93EC-3FFB021FC68A}"/>
          </ac:spMkLst>
        </pc:spChg>
        <pc:picChg chg="add mod">
          <ac:chgData name="Sohan Kumar Sahoo" userId="S::sahoo14@purdue.edu::5034110a-9545-4d24-b02a-5cf3b2b47a80" providerId="AD" clId="Web-{9095769F-2C18-C136-2FCB-AE4AA68EFD50}" dt="2023-10-01T18:56:37.655" v="1088" actId="14100"/>
          <ac:picMkLst>
            <pc:docMk/>
            <pc:sldMk cId="1101496075" sldId="283"/>
            <ac:picMk id="9" creationId="{BDCD7156-3766-0865-763C-76FD6A0EF80D}"/>
          </ac:picMkLst>
        </pc:picChg>
      </pc:sldChg>
      <pc:sldChg chg="addSp delSp modSp new mod setBg">
        <pc:chgData name="Sohan Kumar Sahoo" userId="S::sahoo14@purdue.edu::5034110a-9545-4d24-b02a-5cf3b2b47a80" providerId="AD" clId="Web-{9095769F-2C18-C136-2FCB-AE4AA68EFD50}" dt="2023-10-01T19:16:25.560" v="1288" actId="20577"/>
        <pc:sldMkLst>
          <pc:docMk/>
          <pc:sldMk cId="215341345" sldId="284"/>
        </pc:sldMkLst>
        <pc:spChg chg="mod">
          <ac:chgData name="Sohan Kumar Sahoo" userId="S::sahoo14@purdue.edu::5034110a-9545-4d24-b02a-5cf3b2b47a80" providerId="AD" clId="Web-{9095769F-2C18-C136-2FCB-AE4AA68EFD50}" dt="2023-10-01T19:07:20.686" v="1228" actId="1076"/>
          <ac:spMkLst>
            <pc:docMk/>
            <pc:sldMk cId="215341345" sldId="284"/>
            <ac:spMk id="2" creationId="{EE3E98B8-3938-D66A-F68A-FC8620F403A0}"/>
          </ac:spMkLst>
        </pc:spChg>
        <pc:spChg chg="del">
          <ac:chgData name="Sohan Kumar Sahoo" userId="S::sahoo14@purdue.edu::5034110a-9545-4d24-b02a-5cf3b2b47a80" providerId="AD" clId="Web-{9095769F-2C18-C136-2FCB-AE4AA68EFD50}" dt="2023-10-01T18:58:04.297" v="1101"/>
          <ac:spMkLst>
            <pc:docMk/>
            <pc:sldMk cId="215341345" sldId="284"/>
            <ac:spMk id="3" creationId="{2FCDDE1C-B6BE-2810-702F-BF4F2DAD0E33}"/>
          </ac:spMkLst>
        </pc:spChg>
        <pc:spChg chg="del">
          <ac:chgData name="Sohan Kumar Sahoo" userId="S::sahoo14@purdue.edu::5034110a-9545-4d24-b02a-5cf3b2b47a80" providerId="AD" clId="Web-{9095769F-2C18-C136-2FCB-AE4AA68EFD50}" dt="2023-10-01T18:58:08.423" v="1102"/>
          <ac:spMkLst>
            <pc:docMk/>
            <pc:sldMk cId="215341345" sldId="284"/>
            <ac:spMk id="4" creationId="{8706A87A-CA1F-35A6-2E05-6AB6095A1641}"/>
          </ac:spMkLst>
        </pc:spChg>
        <pc:spChg chg="del">
          <ac:chgData name="Sohan Kumar Sahoo" userId="S::sahoo14@purdue.edu::5034110a-9545-4d24-b02a-5cf3b2b47a80" providerId="AD" clId="Web-{9095769F-2C18-C136-2FCB-AE4AA68EFD50}" dt="2023-10-01T18:58:09.454" v="1103"/>
          <ac:spMkLst>
            <pc:docMk/>
            <pc:sldMk cId="215341345" sldId="284"/>
            <ac:spMk id="5" creationId="{222E3BA3-440E-0AC9-C91B-2B2302264A41}"/>
          </ac:spMkLst>
        </pc:spChg>
        <pc:spChg chg="del">
          <ac:chgData name="Sohan Kumar Sahoo" userId="S::sahoo14@purdue.edu::5034110a-9545-4d24-b02a-5cf3b2b47a80" providerId="AD" clId="Web-{9095769F-2C18-C136-2FCB-AE4AA68EFD50}" dt="2023-10-01T18:58:14.016" v="1104"/>
          <ac:spMkLst>
            <pc:docMk/>
            <pc:sldMk cId="215341345" sldId="284"/>
            <ac:spMk id="6" creationId="{FD7CC82C-BACB-B9CB-46A3-55E07C5DE052}"/>
          </ac:spMkLst>
        </pc:spChg>
        <pc:spChg chg="mod ord">
          <ac:chgData name="Sohan Kumar Sahoo" userId="S::sahoo14@purdue.edu::5034110a-9545-4d24-b02a-5cf3b2b47a80" providerId="AD" clId="Web-{9095769F-2C18-C136-2FCB-AE4AA68EFD50}" dt="2023-10-01T19:07:03.576" v="1224"/>
          <ac:spMkLst>
            <pc:docMk/>
            <pc:sldMk cId="215341345" sldId="284"/>
            <ac:spMk id="7" creationId="{3F14C962-9941-51CC-CB7E-81AB690B9194}"/>
          </ac:spMkLst>
        </pc:spChg>
        <pc:spChg chg="add mod ord">
          <ac:chgData name="Sohan Kumar Sahoo" userId="S::sahoo14@purdue.edu::5034110a-9545-4d24-b02a-5cf3b2b47a80" providerId="AD" clId="Web-{9095769F-2C18-C136-2FCB-AE4AA68EFD50}" dt="2023-10-01T19:16:25.560" v="1288" actId="20577"/>
          <ac:spMkLst>
            <pc:docMk/>
            <pc:sldMk cId="215341345" sldId="284"/>
            <ac:spMk id="10" creationId="{EC0A26F6-7B01-7599-804F-2C9D49D2041C}"/>
          </ac:spMkLst>
        </pc:spChg>
        <pc:spChg chg="add">
          <ac:chgData name="Sohan Kumar Sahoo" userId="S::sahoo14@purdue.edu::5034110a-9545-4d24-b02a-5cf3b2b47a80" providerId="AD" clId="Web-{9095769F-2C18-C136-2FCB-AE4AA68EFD50}" dt="2023-10-01T19:07:03.576" v="1224"/>
          <ac:spMkLst>
            <pc:docMk/>
            <pc:sldMk cId="215341345" sldId="284"/>
            <ac:spMk id="12" creationId="{8761DDFE-071F-4200-B0AA-394476C2D2D6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9:00:44.692" v="1126"/>
          <ac:spMkLst>
            <pc:docMk/>
            <pc:sldMk cId="215341345" sldId="284"/>
            <ac:spMk id="13" creationId="{6753252F-4873-4F63-801D-CC719279A7D5}"/>
          </ac:spMkLst>
        </pc:spChg>
        <pc:spChg chg="add del">
          <ac:chgData name="Sohan Kumar Sahoo" userId="S::sahoo14@purdue.edu::5034110a-9545-4d24-b02a-5cf3b2b47a80" providerId="AD" clId="Web-{9095769F-2C18-C136-2FCB-AE4AA68EFD50}" dt="2023-10-01T19:00:44.692" v="1126"/>
          <ac:spMkLst>
            <pc:docMk/>
            <pc:sldMk cId="215341345" sldId="284"/>
            <ac:spMk id="15" creationId="{047C8CCB-F95D-4249-92DD-651249D3535A}"/>
          </ac:spMkLst>
        </pc:spChg>
        <pc:picChg chg="add mod">
          <ac:chgData name="Sohan Kumar Sahoo" userId="S::sahoo14@purdue.edu::5034110a-9545-4d24-b02a-5cf3b2b47a80" providerId="AD" clId="Web-{9095769F-2C18-C136-2FCB-AE4AA68EFD50}" dt="2023-10-01T19:07:03.576" v="1224"/>
          <ac:picMkLst>
            <pc:docMk/>
            <pc:sldMk cId="215341345" sldId="284"/>
            <ac:picMk id="8" creationId="{7D70952D-4D72-0205-E469-B60BC2E1AE81}"/>
          </ac:picMkLst>
        </pc:picChg>
        <pc:picChg chg="add mod">
          <ac:chgData name="Sohan Kumar Sahoo" userId="S::sahoo14@purdue.edu::5034110a-9545-4d24-b02a-5cf3b2b47a80" providerId="AD" clId="Web-{9095769F-2C18-C136-2FCB-AE4AA68EFD50}" dt="2023-10-01T19:07:03.576" v="1224"/>
          <ac:picMkLst>
            <pc:docMk/>
            <pc:sldMk cId="215341345" sldId="284"/>
            <ac:picMk id="9" creationId="{ADA660F1-6C6B-773F-6BFB-02400E6A1F3C}"/>
          </ac:picMkLst>
        </pc:picChg>
      </pc:sldChg>
      <pc:sldChg chg="addSp delSp modSp new">
        <pc:chgData name="Sohan Kumar Sahoo" userId="S::sahoo14@purdue.edu::5034110a-9545-4d24-b02a-5cf3b2b47a80" providerId="AD" clId="Web-{9095769F-2C18-C136-2FCB-AE4AA68EFD50}" dt="2023-10-01T19:10:51.738" v="1254"/>
        <pc:sldMkLst>
          <pc:docMk/>
          <pc:sldMk cId="3350274367" sldId="285"/>
        </pc:sldMkLst>
        <pc:spChg chg="del">
          <ac:chgData name="Sohan Kumar Sahoo" userId="S::sahoo14@purdue.edu::5034110a-9545-4d24-b02a-5cf3b2b47a80" providerId="AD" clId="Web-{9095769F-2C18-C136-2FCB-AE4AA68EFD50}" dt="2023-10-01T19:09:13.892" v="1239"/>
          <ac:spMkLst>
            <pc:docMk/>
            <pc:sldMk cId="3350274367" sldId="285"/>
            <ac:spMk id="2" creationId="{2DA16492-F7BE-D155-AA45-1038D1B12774}"/>
          </ac:spMkLst>
        </pc:spChg>
        <pc:spChg chg="del">
          <ac:chgData name="Sohan Kumar Sahoo" userId="S::sahoo14@purdue.edu::5034110a-9545-4d24-b02a-5cf3b2b47a80" providerId="AD" clId="Web-{9095769F-2C18-C136-2FCB-AE4AA68EFD50}" dt="2023-10-01T19:09:14.939" v="1240"/>
          <ac:spMkLst>
            <pc:docMk/>
            <pc:sldMk cId="3350274367" sldId="285"/>
            <ac:spMk id="3" creationId="{CBCE4BB3-DD59-8D73-EBDD-BEB53CE0190F}"/>
          </ac:spMkLst>
        </pc:spChg>
        <pc:spChg chg="del">
          <ac:chgData name="Sohan Kumar Sahoo" userId="S::sahoo14@purdue.edu::5034110a-9545-4d24-b02a-5cf3b2b47a80" providerId="AD" clId="Web-{9095769F-2C18-C136-2FCB-AE4AA68EFD50}" dt="2023-10-01T19:09:16.048" v="1241"/>
          <ac:spMkLst>
            <pc:docMk/>
            <pc:sldMk cId="3350274367" sldId="285"/>
            <ac:spMk id="4" creationId="{FE86D867-9FF6-E4DB-E8F4-305C5E438B93}"/>
          </ac:spMkLst>
        </pc:spChg>
        <pc:spChg chg="del">
          <ac:chgData name="Sohan Kumar Sahoo" userId="S::sahoo14@purdue.edu::5034110a-9545-4d24-b02a-5cf3b2b47a80" providerId="AD" clId="Web-{9095769F-2C18-C136-2FCB-AE4AA68EFD50}" dt="2023-10-01T19:09:17.142" v="1242"/>
          <ac:spMkLst>
            <pc:docMk/>
            <pc:sldMk cId="3350274367" sldId="285"/>
            <ac:spMk id="5" creationId="{0A4D4F9C-F029-C6B3-E24F-A07AB3AE4713}"/>
          </ac:spMkLst>
        </pc:spChg>
        <pc:spChg chg="del">
          <ac:chgData name="Sohan Kumar Sahoo" userId="S::sahoo14@purdue.edu::5034110a-9545-4d24-b02a-5cf3b2b47a80" providerId="AD" clId="Web-{9095769F-2C18-C136-2FCB-AE4AA68EFD50}" dt="2023-10-01T19:09:18.486" v="1243"/>
          <ac:spMkLst>
            <pc:docMk/>
            <pc:sldMk cId="3350274367" sldId="285"/>
            <ac:spMk id="6" creationId="{63939C15-C672-6604-76C6-68B0A470277D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09:26.251" v="1244"/>
          <ac:spMkLst>
            <pc:docMk/>
            <pc:sldMk cId="3350274367" sldId="285"/>
            <ac:spMk id="9" creationId="{12F54241-9238-7B03-C230-063982D6E00B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09:38.470" v="1245"/>
          <ac:spMkLst>
            <pc:docMk/>
            <pc:sldMk cId="3350274367" sldId="285"/>
            <ac:spMk id="11" creationId="{3464EC83-E007-DFD6-08FF-35F1FB78F4AC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0:51.738" v="1254"/>
          <ac:spMkLst>
            <pc:docMk/>
            <pc:sldMk cId="3350274367" sldId="285"/>
            <ac:spMk id="13" creationId="{7AE95296-7A1C-4787-E173-00D36F51A773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0:37.128" v="1251"/>
          <ac:spMkLst>
            <pc:docMk/>
            <pc:sldMk cId="3350274367" sldId="285"/>
            <ac:spMk id="15" creationId="{49A7BD91-1E2E-F3EF-65D7-EDA1F46EBE9F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0:34.894" v="1250"/>
          <ac:spMkLst>
            <pc:docMk/>
            <pc:sldMk cId="3350274367" sldId="285"/>
            <ac:spMk id="17" creationId="{E86D872D-9B6A-E754-1866-76E8217AC5EB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0:45.019" v="1253"/>
          <ac:spMkLst>
            <pc:docMk/>
            <pc:sldMk cId="3350274367" sldId="285"/>
            <ac:spMk id="19" creationId="{7B94F5F9-A2A3-F8CC-8317-9B3FCFA99E19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0:39.738" v="1252"/>
          <ac:spMkLst>
            <pc:docMk/>
            <pc:sldMk cId="3350274367" sldId="285"/>
            <ac:spMk id="21" creationId="{D31197B2-2DEB-EC11-4C40-A126E95161C8}"/>
          </ac:spMkLst>
        </pc:spChg>
        <pc:graphicFrameChg chg="add">
          <ac:chgData name="Sohan Kumar Sahoo" userId="S::sahoo14@purdue.edu::5034110a-9545-4d24-b02a-5cf3b2b47a80" providerId="AD" clId="Web-{9095769F-2C18-C136-2FCB-AE4AA68EFD50}" dt="2023-10-01T19:10:51.738" v="1254"/>
          <ac:graphicFrameMkLst>
            <pc:docMk/>
            <pc:sldMk cId="3350274367" sldId="285"/>
            <ac:graphicFrameMk id="16" creationId="{6FFEDC4A-A8A4-7C72-AB6E-7B5F96D79415}"/>
          </ac:graphicFrameMkLst>
        </pc:graphicFrameChg>
      </pc:sldChg>
      <pc:sldChg chg="addSp delSp modSp new del">
        <pc:chgData name="Sohan Kumar Sahoo" userId="S::sahoo14@purdue.edu::5034110a-9545-4d24-b02a-5cf3b2b47a80" providerId="AD" clId="Web-{9095769F-2C18-C136-2FCB-AE4AA68EFD50}" dt="2023-10-01T19:09:07.267" v="1237"/>
        <pc:sldMkLst>
          <pc:docMk/>
          <pc:sldMk cId="3865590747" sldId="285"/>
        </pc:sldMkLst>
        <pc:spChg chg="add del mod">
          <ac:chgData name="Sohan Kumar Sahoo" userId="S::sahoo14@purdue.edu::5034110a-9545-4d24-b02a-5cf3b2b47a80" providerId="AD" clId="Web-{9095769F-2C18-C136-2FCB-AE4AA68EFD50}" dt="2023-10-01T19:09:06.813" v="1236"/>
          <ac:spMkLst>
            <pc:docMk/>
            <pc:sldMk cId="3865590747" sldId="285"/>
            <ac:spMk id="9" creationId="{605A91B0-5A1C-F92E-6712-FE42ACB60EA3}"/>
          </ac:spMkLst>
        </pc:spChg>
      </pc:sldChg>
      <pc:sldChg chg="addSp delSp modSp new">
        <pc:chgData name="Sohan Kumar Sahoo" userId="S::sahoo14@purdue.edu::5034110a-9545-4d24-b02a-5cf3b2b47a80" providerId="AD" clId="Web-{9095769F-2C18-C136-2FCB-AE4AA68EFD50}" dt="2023-10-01T19:13:48.227" v="1274" actId="14100"/>
        <pc:sldMkLst>
          <pc:docMk/>
          <pc:sldMk cId="2097538341" sldId="286"/>
        </pc:sldMkLst>
        <pc:spChg chg="del">
          <ac:chgData name="Sohan Kumar Sahoo" userId="S::sahoo14@purdue.edu::5034110a-9545-4d24-b02a-5cf3b2b47a80" providerId="AD" clId="Web-{9095769F-2C18-C136-2FCB-AE4AA68EFD50}" dt="2023-10-01T19:11:00.191" v="1256"/>
          <ac:spMkLst>
            <pc:docMk/>
            <pc:sldMk cId="2097538341" sldId="286"/>
            <ac:spMk id="2" creationId="{46C99A81-5C12-E914-AB78-C6E6B674E7A7}"/>
          </ac:spMkLst>
        </pc:spChg>
        <pc:spChg chg="del">
          <ac:chgData name="Sohan Kumar Sahoo" userId="S::sahoo14@purdue.edu::5034110a-9545-4d24-b02a-5cf3b2b47a80" providerId="AD" clId="Web-{9095769F-2C18-C136-2FCB-AE4AA68EFD50}" dt="2023-10-01T19:11:03.535" v="1257"/>
          <ac:spMkLst>
            <pc:docMk/>
            <pc:sldMk cId="2097538341" sldId="286"/>
            <ac:spMk id="3" creationId="{0B9BF1E7-CA69-6D4D-73A0-41D6181F4F8C}"/>
          </ac:spMkLst>
        </pc:spChg>
        <pc:spChg chg="del">
          <ac:chgData name="Sohan Kumar Sahoo" userId="S::sahoo14@purdue.edu::5034110a-9545-4d24-b02a-5cf3b2b47a80" providerId="AD" clId="Web-{9095769F-2C18-C136-2FCB-AE4AA68EFD50}" dt="2023-10-01T19:11:04.801" v="1258"/>
          <ac:spMkLst>
            <pc:docMk/>
            <pc:sldMk cId="2097538341" sldId="286"/>
            <ac:spMk id="4" creationId="{19BF97D7-0E65-2EC2-3423-EB64A9986157}"/>
          </ac:spMkLst>
        </pc:spChg>
        <pc:spChg chg="del">
          <ac:chgData name="Sohan Kumar Sahoo" userId="S::sahoo14@purdue.edu::5034110a-9545-4d24-b02a-5cf3b2b47a80" providerId="AD" clId="Web-{9095769F-2C18-C136-2FCB-AE4AA68EFD50}" dt="2023-10-01T19:11:05.910" v="1259"/>
          <ac:spMkLst>
            <pc:docMk/>
            <pc:sldMk cId="2097538341" sldId="286"/>
            <ac:spMk id="5" creationId="{B7B2F35A-CB82-19E9-22D5-EA6565CE4531}"/>
          </ac:spMkLst>
        </pc:spChg>
        <pc:spChg chg="del">
          <ac:chgData name="Sohan Kumar Sahoo" userId="S::sahoo14@purdue.edu::5034110a-9545-4d24-b02a-5cf3b2b47a80" providerId="AD" clId="Web-{9095769F-2C18-C136-2FCB-AE4AA68EFD50}" dt="2023-10-01T19:11:07.082" v="1260"/>
          <ac:spMkLst>
            <pc:docMk/>
            <pc:sldMk cId="2097538341" sldId="286"/>
            <ac:spMk id="6" creationId="{E0F474C0-C32C-2BC6-A0A5-FAE3487BB629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11:12.176" v="1261"/>
          <ac:spMkLst>
            <pc:docMk/>
            <pc:sldMk cId="2097538341" sldId="286"/>
            <ac:spMk id="9" creationId="{76FF5D84-C05F-EE8A-3778-3D3344D210ED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11:21.145" v="1263" actId="1076"/>
          <ac:spMkLst>
            <pc:docMk/>
            <pc:sldMk cId="2097538341" sldId="286"/>
            <ac:spMk id="11" creationId="{1E2CC374-4A9E-EA07-B4DE-B7B17A92A9F5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1:42.302" v="1266"/>
          <ac:spMkLst>
            <pc:docMk/>
            <pc:sldMk cId="2097538341" sldId="286"/>
            <ac:spMk id="13" creationId="{A5C9780E-DC11-8E92-FDFC-6982D2383C2D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2:52.928" v="1268"/>
          <ac:spMkLst>
            <pc:docMk/>
            <pc:sldMk cId="2097538341" sldId="286"/>
            <ac:spMk id="15" creationId="{0412E0DE-3689-74E9-25E5-67E5A31B4F54}"/>
          </ac:spMkLst>
        </pc:spChg>
        <pc:spChg chg="add del mod">
          <ac:chgData name="Sohan Kumar Sahoo" userId="S::sahoo14@purdue.edu::5034110a-9545-4d24-b02a-5cf3b2b47a80" providerId="AD" clId="Web-{9095769F-2C18-C136-2FCB-AE4AA68EFD50}" dt="2023-10-01T19:13:20.991" v="1271"/>
          <ac:spMkLst>
            <pc:docMk/>
            <pc:sldMk cId="2097538341" sldId="286"/>
            <ac:spMk id="31" creationId="{00849FF5-8A67-2E2C-96C8-5FD0C6FC77E7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13:48.227" v="1274" actId="14100"/>
          <ac:spMkLst>
            <pc:docMk/>
            <pc:sldMk cId="2097538341" sldId="286"/>
            <ac:spMk id="33" creationId="{A682E36A-2B1E-F3DB-A620-B16CBD797749}"/>
          </ac:spMkLst>
        </pc:spChg>
        <pc:graphicFrameChg chg="add del">
          <ac:chgData name="Sohan Kumar Sahoo" userId="S::sahoo14@purdue.edu::5034110a-9545-4d24-b02a-5cf3b2b47a80" providerId="AD" clId="Web-{9095769F-2C18-C136-2FCB-AE4AA68EFD50}" dt="2023-10-01T19:13:05.585" v="1269"/>
          <ac:graphicFrameMkLst>
            <pc:docMk/>
            <pc:sldMk cId="2097538341" sldId="286"/>
            <ac:graphicFrameMk id="17" creationId="{F11D42BD-4EAB-84C9-D25E-626DAC59AD59}"/>
          </ac:graphicFrameMkLst>
        </pc:graphicFrameChg>
      </pc:sldChg>
      <pc:sldChg chg="addSp delSp modSp new">
        <pc:chgData name="Sohan Kumar Sahoo" userId="S::sahoo14@purdue.edu::5034110a-9545-4d24-b02a-5cf3b2b47a80" providerId="AD" clId="Web-{9095769F-2C18-C136-2FCB-AE4AA68EFD50}" dt="2023-10-01T19:36:17.822" v="1325" actId="14100"/>
        <pc:sldMkLst>
          <pc:docMk/>
          <pc:sldMk cId="2008263876" sldId="287"/>
        </pc:sldMkLst>
        <pc:spChg chg="del">
          <ac:chgData name="Sohan Kumar Sahoo" userId="S::sahoo14@purdue.edu::5034110a-9545-4d24-b02a-5cf3b2b47a80" providerId="AD" clId="Web-{9095769F-2C18-C136-2FCB-AE4AA68EFD50}" dt="2023-10-01T19:17:05.294" v="1290"/>
          <ac:spMkLst>
            <pc:docMk/>
            <pc:sldMk cId="2008263876" sldId="287"/>
            <ac:spMk id="2" creationId="{9F4F4334-E283-717A-1CFC-A6F5E87BAC2B}"/>
          </ac:spMkLst>
        </pc:spChg>
        <pc:spChg chg="del">
          <ac:chgData name="Sohan Kumar Sahoo" userId="S::sahoo14@purdue.edu::5034110a-9545-4d24-b02a-5cf3b2b47a80" providerId="AD" clId="Web-{9095769F-2C18-C136-2FCB-AE4AA68EFD50}" dt="2023-10-01T19:17:10.419" v="1291"/>
          <ac:spMkLst>
            <pc:docMk/>
            <pc:sldMk cId="2008263876" sldId="287"/>
            <ac:spMk id="3" creationId="{57CC51DA-0642-E825-6641-887EE261A43A}"/>
          </ac:spMkLst>
        </pc:spChg>
        <pc:spChg chg="del">
          <ac:chgData name="Sohan Kumar Sahoo" userId="S::sahoo14@purdue.edu::5034110a-9545-4d24-b02a-5cf3b2b47a80" providerId="AD" clId="Web-{9095769F-2C18-C136-2FCB-AE4AA68EFD50}" dt="2023-10-01T19:17:21.638" v="1293"/>
          <ac:spMkLst>
            <pc:docMk/>
            <pc:sldMk cId="2008263876" sldId="287"/>
            <ac:spMk id="4" creationId="{020DD64B-277E-8F15-BB08-21C58ECB6D5E}"/>
          </ac:spMkLst>
        </pc:spChg>
        <pc:spChg chg="del">
          <ac:chgData name="Sohan Kumar Sahoo" userId="S::sahoo14@purdue.edu::5034110a-9545-4d24-b02a-5cf3b2b47a80" providerId="AD" clId="Web-{9095769F-2C18-C136-2FCB-AE4AA68EFD50}" dt="2023-10-01T19:17:15.872" v="1292"/>
          <ac:spMkLst>
            <pc:docMk/>
            <pc:sldMk cId="2008263876" sldId="287"/>
            <ac:spMk id="5" creationId="{1435ED74-B4BC-FFC4-45B0-5978284841A2}"/>
          </ac:spMkLst>
        </pc:spChg>
        <pc:spChg chg="del">
          <ac:chgData name="Sohan Kumar Sahoo" userId="S::sahoo14@purdue.edu::5034110a-9545-4d24-b02a-5cf3b2b47a80" providerId="AD" clId="Web-{9095769F-2C18-C136-2FCB-AE4AA68EFD50}" dt="2023-10-01T19:17:26.357" v="1294"/>
          <ac:spMkLst>
            <pc:docMk/>
            <pc:sldMk cId="2008263876" sldId="287"/>
            <ac:spMk id="6" creationId="{F99C4D0F-78C8-4515-2384-DE5C26E1F1CE}"/>
          </ac:spMkLst>
        </pc:spChg>
        <pc:spChg chg="add mod">
          <ac:chgData name="Sohan Kumar Sahoo" userId="S::sahoo14@purdue.edu::5034110a-9545-4d24-b02a-5cf3b2b47a80" providerId="AD" clId="Web-{9095769F-2C18-C136-2FCB-AE4AA68EFD50}" dt="2023-10-01T19:17:47.451" v="1319" actId="20577"/>
          <ac:spMkLst>
            <pc:docMk/>
            <pc:sldMk cId="2008263876" sldId="287"/>
            <ac:spMk id="9" creationId="{A0E0D763-4D69-DF8D-849B-601EE620BD27}"/>
          </ac:spMkLst>
        </pc:spChg>
        <pc:spChg chg="add">
          <ac:chgData name="Sohan Kumar Sahoo" userId="S::sahoo14@purdue.edu::5034110a-9545-4d24-b02a-5cf3b2b47a80" providerId="AD" clId="Web-{9095769F-2C18-C136-2FCB-AE4AA68EFD50}" dt="2023-10-01T19:17:57.576" v="1320"/>
          <ac:spMkLst>
            <pc:docMk/>
            <pc:sldMk cId="2008263876" sldId="287"/>
            <ac:spMk id="11" creationId="{E1063E24-5315-8635-B16A-1C5328D20D8A}"/>
          </ac:spMkLst>
        </pc:spChg>
        <pc:picChg chg="add mod">
          <ac:chgData name="Sohan Kumar Sahoo" userId="S::sahoo14@purdue.edu::5034110a-9545-4d24-b02a-5cf3b2b47a80" providerId="AD" clId="Web-{9095769F-2C18-C136-2FCB-AE4AA68EFD50}" dt="2023-10-01T19:36:17.822" v="1325" actId="14100"/>
          <ac:picMkLst>
            <pc:docMk/>
            <pc:sldMk cId="2008263876" sldId="287"/>
            <ac:picMk id="12" creationId="{157F49A4-DA6D-F566-1CB8-BDB46ED7F88A}"/>
          </ac:picMkLst>
        </pc:picChg>
      </pc:sldChg>
    </pc:docChg>
  </pc:docChgLst>
  <pc:docChgLst>
    <pc:chgData name="Avishek Dasgupta" userId="S::dasgup15@purdue.edu::f9d5fa44-9a15-4eb8-95f0-105197e851c5" providerId="AD" clId="Web-{43A46B0C-7D76-49C9-A84D-1DD6DC32AD96}"/>
    <pc:docChg chg="modSld">
      <pc:chgData name="Avishek Dasgupta" userId="S::dasgup15@purdue.edu::f9d5fa44-9a15-4eb8-95f0-105197e851c5" providerId="AD" clId="Web-{43A46B0C-7D76-49C9-A84D-1DD6DC32AD96}" dt="2023-10-02T04:17:53.753" v="325" actId="20577"/>
      <pc:docMkLst>
        <pc:docMk/>
      </pc:docMkLst>
      <pc:sldChg chg="addSp modSp">
        <pc:chgData name="Avishek Dasgupta" userId="S::dasgup15@purdue.edu::f9d5fa44-9a15-4eb8-95f0-105197e851c5" providerId="AD" clId="Web-{43A46B0C-7D76-49C9-A84D-1DD6DC32AD96}" dt="2023-10-02T03:59:23.114" v="73" actId="20577"/>
        <pc:sldMkLst>
          <pc:docMk/>
          <pc:sldMk cId="3922562929" sldId="266"/>
        </pc:sldMkLst>
        <pc:spChg chg="mod">
          <ac:chgData name="Avishek Dasgupta" userId="S::dasgup15@purdue.edu::f9d5fa44-9a15-4eb8-95f0-105197e851c5" providerId="AD" clId="Web-{43A46B0C-7D76-49C9-A84D-1DD6DC32AD96}" dt="2023-10-02T03:59:10.613" v="72" actId="1076"/>
          <ac:spMkLst>
            <pc:docMk/>
            <pc:sldMk cId="3922562929" sldId="266"/>
            <ac:spMk id="3" creationId="{5C754E9F-5A93-3152-CB88-350134FF3F8B}"/>
          </ac:spMkLst>
        </pc:spChg>
        <pc:spChg chg="add mod">
          <ac:chgData name="Avishek Dasgupta" userId="S::dasgup15@purdue.edu::f9d5fa44-9a15-4eb8-95f0-105197e851c5" providerId="AD" clId="Web-{43A46B0C-7D76-49C9-A84D-1DD6DC32AD96}" dt="2023-10-02T03:59:23.114" v="73" actId="20577"/>
          <ac:spMkLst>
            <pc:docMk/>
            <pc:sldMk cId="3922562929" sldId="266"/>
            <ac:spMk id="6" creationId="{A4E17568-79E9-B93D-1605-8AD1F992BE70}"/>
          </ac:spMkLst>
        </pc:spChg>
      </pc:sldChg>
      <pc:sldChg chg="addSp modSp">
        <pc:chgData name="Avishek Dasgupta" userId="S::dasgup15@purdue.edu::f9d5fa44-9a15-4eb8-95f0-105197e851c5" providerId="AD" clId="Web-{43A46B0C-7D76-49C9-A84D-1DD6DC32AD96}" dt="2023-10-02T04:17:53.753" v="325" actId="20577"/>
        <pc:sldMkLst>
          <pc:docMk/>
          <pc:sldMk cId="3207442691" sldId="267"/>
        </pc:sldMkLst>
        <pc:spChg chg="mod">
          <ac:chgData name="Avishek Dasgupta" userId="S::dasgup15@purdue.edu::f9d5fa44-9a15-4eb8-95f0-105197e851c5" providerId="AD" clId="Web-{43A46B0C-7D76-49C9-A84D-1DD6DC32AD96}" dt="2023-10-02T04:04:03.308" v="122" actId="1076"/>
          <ac:spMkLst>
            <pc:docMk/>
            <pc:sldMk cId="3207442691" sldId="267"/>
            <ac:spMk id="2" creationId="{222E6031-B353-4B32-5733-A92E2D32ECF9}"/>
          </ac:spMkLst>
        </pc:spChg>
        <pc:spChg chg="mod">
          <ac:chgData name="Avishek Dasgupta" userId="S::dasgup15@purdue.edu::f9d5fa44-9a15-4eb8-95f0-105197e851c5" providerId="AD" clId="Web-{43A46B0C-7D76-49C9-A84D-1DD6DC32AD96}" dt="2023-10-02T04:17:02.080" v="323" actId="1076"/>
          <ac:spMkLst>
            <pc:docMk/>
            <pc:sldMk cId="3207442691" sldId="267"/>
            <ac:spMk id="3" creationId="{B0938F40-8443-259A-2272-B6B7A6607EEF}"/>
          </ac:spMkLst>
        </pc:spChg>
        <pc:spChg chg="add mod">
          <ac:chgData name="Avishek Dasgupta" userId="S::dasgup15@purdue.edu::f9d5fa44-9a15-4eb8-95f0-105197e851c5" providerId="AD" clId="Web-{43A46B0C-7D76-49C9-A84D-1DD6DC32AD96}" dt="2023-10-02T04:17:53.753" v="325" actId="20577"/>
          <ac:spMkLst>
            <pc:docMk/>
            <pc:sldMk cId="3207442691" sldId="267"/>
            <ac:spMk id="5" creationId="{1A61DE32-B6DE-4819-ACA4-03FAD9F6A12C}"/>
          </ac:spMkLst>
        </pc:spChg>
      </pc:sldChg>
    </pc:docChg>
  </pc:docChgLst>
  <pc:docChgLst>
    <pc:chgData name="Sohan Kumar Sahoo" userId="S::sahoo14@purdue.edu::5034110a-9545-4d24-b02a-5cf3b2b47a80" providerId="AD" clId="Web-{B448B140-0CC1-4695-5E99-1A2F0F98791C}"/>
    <pc:docChg chg="modSld">
      <pc:chgData name="Sohan Kumar Sahoo" userId="S::sahoo14@purdue.edu::5034110a-9545-4d24-b02a-5cf3b2b47a80" providerId="AD" clId="Web-{B448B140-0CC1-4695-5E99-1A2F0F98791C}" dt="2023-10-03T14:25:50.834" v="60" actId="20577"/>
      <pc:docMkLst>
        <pc:docMk/>
      </pc:docMkLst>
      <pc:sldChg chg="modSp">
        <pc:chgData name="Sohan Kumar Sahoo" userId="S::sahoo14@purdue.edu::5034110a-9545-4d24-b02a-5cf3b2b47a80" providerId="AD" clId="Web-{B448B140-0CC1-4695-5E99-1A2F0F98791C}" dt="2023-10-03T14:25:50.834" v="60" actId="20577"/>
        <pc:sldMkLst>
          <pc:docMk/>
          <pc:sldMk cId="2008263876" sldId="287"/>
        </pc:sldMkLst>
        <pc:spChg chg="mod">
          <ac:chgData name="Sohan Kumar Sahoo" userId="S::sahoo14@purdue.edu::5034110a-9545-4d24-b02a-5cf3b2b47a80" providerId="AD" clId="Web-{B448B140-0CC1-4695-5E99-1A2F0F98791C}" dt="2023-10-03T14:25:50.834" v="60" actId="20577"/>
          <ac:spMkLst>
            <pc:docMk/>
            <pc:sldMk cId="2008263876" sldId="287"/>
            <ac:spMk id="2" creationId="{DC3F37E8-1126-77F0-B611-D29A486FE2F2}"/>
          </ac:spMkLst>
        </pc:spChg>
        <pc:spChg chg="mod">
          <ac:chgData name="Sohan Kumar Sahoo" userId="S::sahoo14@purdue.edu::5034110a-9545-4d24-b02a-5cf3b2b47a80" providerId="AD" clId="Web-{B448B140-0CC1-4695-5E99-1A2F0F98791C}" dt="2023-10-03T13:41:19.066" v="26" actId="20577"/>
          <ac:spMkLst>
            <pc:docMk/>
            <pc:sldMk cId="2008263876" sldId="287"/>
            <ac:spMk id="11" creationId="{E1063E24-5315-8635-B16A-1C5328D20D8A}"/>
          </ac:spMkLst>
        </pc:spChg>
        <pc:picChg chg="mod">
          <ac:chgData name="Sohan Kumar Sahoo" userId="S::sahoo14@purdue.edu::5034110a-9545-4d24-b02a-5cf3b2b47a80" providerId="AD" clId="Web-{B448B140-0CC1-4695-5E99-1A2F0F98791C}" dt="2023-10-03T14:04:10.679" v="44" actId="1076"/>
          <ac:picMkLst>
            <pc:docMk/>
            <pc:sldMk cId="2008263876" sldId="287"/>
            <ac:picMk id="12" creationId="{157F49A4-DA6D-F566-1CB8-BDB46ED7F88A}"/>
          </ac:picMkLst>
        </pc:picChg>
      </pc:sldChg>
    </pc:docChg>
  </pc:docChgLst>
  <pc:docChgLst>
    <pc:chgData name="Sohan Kumar Sahoo" userId="S::sahoo14@purdue.edu::5034110a-9545-4d24-b02a-5cf3b2b47a80" providerId="AD" clId="Web-{77EC79AD-878B-496D-A83A-D63485A9DA7D}"/>
    <pc:docChg chg="delSld">
      <pc:chgData name="Sohan Kumar Sahoo" userId="S::sahoo14@purdue.edu::5034110a-9545-4d24-b02a-5cf3b2b47a80" providerId="AD" clId="Web-{77EC79AD-878B-496D-A83A-D63485A9DA7D}" dt="2023-10-04T03:26:51.614" v="0"/>
      <pc:docMkLst>
        <pc:docMk/>
      </pc:docMkLst>
      <pc:sldChg chg="del">
        <pc:chgData name="Sohan Kumar Sahoo" userId="S::sahoo14@purdue.edu::5034110a-9545-4d24-b02a-5cf3b2b47a80" providerId="AD" clId="Web-{77EC79AD-878B-496D-A83A-D63485A9DA7D}" dt="2023-10-04T03:26:51.614" v="0"/>
        <pc:sldMkLst>
          <pc:docMk/>
          <pc:sldMk cId="4203401286" sldId="317"/>
        </pc:sldMkLst>
      </pc:sldChg>
    </pc:docChg>
  </pc:docChgLst>
  <pc:docChgLst>
    <pc:chgData name="Sohan Kumar Sahoo" userId="S::sahoo14@purdue.edu::5034110a-9545-4d24-b02a-5cf3b2b47a80" providerId="AD" clId="Web-{0DD0C535-FDD1-4BF4-BBAA-C6FB4C530F9C}"/>
    <pc:docChg chg="modSld sldOrd">
      <pc:chgData name="Sohan Kumar Sahoo" userId="S::sahoo14@purdue.edu::5034110a-9545-4d24-b02a-5cf3b2b47a80" providerId="AD" clId="Web-{0DD0C535-FDD1-4BF4-BBAA-C6FB4C530F9C}" dt="2023-10-04T00:02:47.876" v="359" actId="1076"/>
      <pc:docMkLst>
        <pc:docMk/>
      </pc:docMkLst>
      <pc:sldChg chg="modSp">
        <pc:chgData name="Sohan Kumar Sahoo" userId="S::sahoo14@purdue.edu::5034110a-9545-4d24-b02a-5cf3b2b47a80" providerId="AD" clId="Web-{0DD0C535-FDD1-4BF4-BBAA-C6FB4C530F9C}" dt="2023-10-03T23:23:49.472" v="67" actId="1076"/>
        <pc:sldMkLst>
          <pc:docMk/>
          <pc:sldMk cId="601009722" sldId="301"/>
        </pc:sldMkLst>
        <pc:spChg chg="mod">
          <ac:chgData name="Sohan Kumar Sahoo" userId="S::sahoo14@purdue.edu::5034110a-9545-4d24-b02a-5cf3b2b47a80" providerId="AD" clId="Web-{0DD0C535-FDD1-4BF4-BBAA-C6FB4C530F9C}" dt="2023-10-03T23:21:22.812" v="2" actId="20577"/>
          <ac:spMkLst>
            <pc:docMk/>
            <pc:sldMk cId="601009722" sldId="301"/>
            <ac:spMk id="42" creationId="{7616F392-877D-1CF0-4E2D-B3C714D870E9}"/>
          </ac:spMkLst>
        </pc:spChg>
        <pc:spChg chg="mod">
          <ac:chgData name="Sohan Kumar Sahoo" userId="S::sahoo14@purdue.edu::5034110a-9545-4d24-b02a-5cf3b2b47a80" providerId="AD" clId="Web-{0DD0C535-FDD1-4BF4-BBAA-C6FB4C530F9C}" dt="2023-10-03T23:23:49.472" v="67" actId="1076"/>
          <ac:spMkLst>
            <pc:docMk/>
            <pc:sldMk cId="601009722" sldId="301"/>
            <ac:spMk id="44" creationId="{A5370FAA-126B-C7C7-68D9-19FBF21B469D}"/>
          </ac:spMkLst>
        </pc:spChg>
        <pc:spChg chg="mod">
          <ac:chgData name="Sohan Kumar Sahoo" userId="S::sahoo14@purdue.edu::5034110a-9545-4d24-b02a-5cf3b2b47a80" providerId="AD" clId="Web-{0DD0C535-FDD1-4BF4-BBAA-C6FB4C530F9C}" dt="2023-10-03T23:22:19.970" v="6" actId="1076"/>
          <ac:spMkLst>
            <pc:docMk/>
            <pc:sldMk cId="601009722" sldId="301"/>
            <ac:spMk id="46" creationId="{CDD27452-B7BE-AAE2-670B-ACDD5A37A3C4}"/>
          </ac:spMkLst>
        </pc:spChg>
        <pc:spChg chg="mod">
          <ac:chgData name="Sohan Kumar Sahoo" userId="S::sahoo14@purdue.edu::5034110a-9545-4d24-b02a-5cf3b2b47a80" providerId="AD" clId="Web-{0DD0C535-FDD1-4BF4-BBAA-C6FB4C530F9C}" dt="2023-10-03T23:22:39.767" v="8" actId="1076"/>
          <ac:spMkLst>
            <pc:docMk/>
            <pc:sldMk cId="601009722" sldId="301"/>
            <ac:spMk id="48" creationId="{BEB92BC1-1C56-0541-D31A-9282E300A082}"/>
          </ac:spMkLst>
        </pc:spChg>
        <pc:spChg chg="mod">
          <ac:chgData name="Sohan Kumar Sahoo" userId="S::sahoo14@purdue.edu::5034110a-9545-4d24-b02a-5cf3b2b47a80" providerId="AD" clId="Web-{0DD0C535-FDD1-4BF4-BBAA-C6FB4C530F9C}" dt="2023-10-03T23:23:38.940" v="65" actId="1076"/>
          <ac:spMkLst>
            <pc:docMk/>
            <pc:sldMk cId="601009722" sldId="301"/>
            <ac:spMk id="50" creationId="{C9A0BCBC-738C-6BFF-D8C4-53C4F8235F50}"/>
          </ac:spMkLst>
        </pc:spChg>
        <pc:grpChg chg="mod">
          <ac:chgData name="Sohan Kumar Sahoo" userId="S::sahoo14@purdue.edu::5034110a-9545-4d24-b02a-5cf3b2b47a80" providerId="AD" clId="Web-{0DD0C535-FDD1-4BF4-BBAA-C6FB4C530F9C}" dt="2023-10-03T23:22:43.892" v="9" actId="1076"/>
          <ac:grpSpMkLst>
            <pc:docMk/>
            <pc:sldMk cId="601009722" sldId="301"/>
            <ac:grpSpMk id="6" creationId="{B7D84AD0-6D25-E035-D890-BE6F24A84C06}"/>
          </ac:grpSpMkLst>
        </pc:grpChg>
        <pc:grpChg chg="mod">
          <ac:chgData name="Sohan Kumar Sahoo" userId="S::sahoo14@purdue.edu::5034110a-9545-4d24-b02a-5cf3b2b47a80" providerId="AD" clId="Web-{0DD0C535-FDD1-4BF4-BBAA-C6FB4C530F9C}" dt="2023-10-03T23:23:33.800" v="64" actId="1076"/>
          <ac:grpSpMkLst>
            <pc:docMk/>
            <pc:sldMk cId="601009722" sldId="301"/>
            <ac:grpSpMk id="29" creationId="{E878D0DF-D26B-9DF1-067E-0D14086B33A3}"/>
          </ac:grpSpMkLst>
        </pc:grpChg>
        <pc:grpChg chg="mod">
          <ac:chgData name="Sohan Kumar Sahoo" userId="S::sahoo14@purdue.edu::5034110a-9545-4d24-b02a-5cf3b2b47a80" providerId="AD" clId="Web-{0DD0C535-FDD1-4BF4-BBAA-C6FB4C530F9C}" dt="2023-10-03T23:23:43.425" v="66" actId="1076"/>
          <ac:grpSpMkLst>
            <pc:docMk/>
            <pc:sldMk cId="601009722" sldId="301"/>
            <ac:grpSpMk id="35" creationId="{D63EA578-1E69-A21C-FEE9-27D1A2D28291}"/>
          </ac:grpSpMkLst>
        </pc:grpChg>
        <pc:grpChg chg="mod">
          <ac:chgData name="Sohan Kumar Sahoo" userId="S::sahoo14@purdue.edu::5034110a-9545-4d24-b02a-5cf3b2b47a80" providerId="AD" clId="Web-{0DD0C535-FDD1-4BF4-BBAA-C6FB4C530F9C}" dt="2023-10-03T23:22:07.485" v="5" actId="1076"/>
          <ac:grpSpMkLst>
            <pc:docMk/>
            <pc:sldMk cId="601009722" sldId="301"/>
            <ac:grpSpMk id="38" creationId="{62E08A00-7D5B-1D45-6916-E2AE23B1D9F7}"/>
          </ac:grpSpMkLst>
        </pc:grpChg>
      </pc:sldChg>
      <pc:sldChg chg="modSp">
        <pc:chgData name="Sohan Kumar Sahoo" userId="S::sahoo14@purdue.edu::5034110a-9545-4d24-b02a-5cf3b2b47a80" providerId="AD" clId="Web-{0DD0C535-FDD1-4BF4-BBAA-C6FB4C530F9C}" dt="2023-10-03T23:46:37.287" v="114" actId="1076"/>
        <pc:sldMkLst>
          <pc:docMk/>
          <pc:sldMk cId="274891938" sldId="303"/>
        </pc:sldMkLst>
        <pc:spChg chg="mod">
          <ac:chgData name="Sohan Kumar Sahoo" userId="S::sahoo14@purdue.edu::5034110a-9545-4d24-b02a-5cf3b2b47a80" providerId="AD" clId="Web-{0DD0C535-FDD1-4BF4-BBAA-C6FB4C530F9C}" dt="2023-10-03T23:46:37.287" v="114" actId="1076"/>
          <ac:spMkLst>
            <pc:docMk/>
            <pc:sldMk cId="274891938" sldId="303"/>
            <ac:spMk id="2" creationId="{D4708A45-41E9-0869-CB17-40EE054F8ABC}"/>
          </ac:spMkLst>
        </pc:spChg>
      </pc:sldChg>
      <pc:sldChg chg="modSp">
        <pc:chgData name="Sohan Kumar Sahoo" userId="S::sahoo14@purdue.edu::5034110a-9545-4d24-b02a-5cf3b2b47a80" providerId="AD" clId="Web-{0DD0C535-FDD1-4BF4-BBAA-C6FB4C530F9C}" dt="2023-10-03T23:47:13.866" v="116" actId="1076"/>
        <pc:sldMkLst>
          <pc:docMk/>
          <pc:sldMk cId="1758472393" sldId="304"/>
        </pc:sldMkLst>
        <pc:spChg chg="mod">
          <ac:chgData name="Sohan Kumar Sahoo" userId="S::sahoo14@purdue.edu::5034110a-9545-4d24-b02a-5cf3b2b47a80" providerId="AD" clId="Web-{0DD0C535-FDD1-4BF4-BBAA-C6FB4C530F9C}" dt="2023-10-03T23:47:08.366" v="115" actId="1076"/>
          <ac:spMkLst>
            <pc:docMk/>
            <pc:sldMk cId="1758472393" sldId="304"/>
            <ac:spMk id="42" creationId="{9A5396FA-5932-03AE-B86C-DD26F586292B}"/>
          </ac:spMkLst>
        </pc:spChg>
        <pc:spChg chg="mod">
          <ac:chgData name="Sohan Kumar Sahoo" userId="S::sahoo14@purdue.edu::5034110a-9545-4d24-b02a-5cf3b2b47a80" providerId="AD" clId="Web-{0DD0C535-FDD1-4BF4-BBAA-C6FB4C530F9C}" dt="2023-10-03T23:47:13.866" v="116" actId="1076"/>
          <ac:spMkLst>
            <pc:docMk/>
            <pc:sldMk cId="1758472393" sldId="304"/>
            <ac:spMk id="43" creationId="{41A2DFE7-242C-1850-362F-9BE72AC4F8AD}"/>
          </ac:spMkLst>
        </pc:spChg>
      </pc:sldChg>
      <pc:sldChg chg="ord">
        <pc:chgData name="Sohan Kumar Sahoo" userId="S::sahoo14@purdue.edu::5034110a-9545-4d24-b02a-5cf3b2b47a80" providerId="AD" clId="Web-{0DD0C535-FDD1-4BF4-BBAA-C6FB4C530F9C}" dt="2023-10-03T23:49:31.276" v="126"/>
        <pc:sldMkLst>
          <pc:docMk/>
          <pc:sldMk cId="3738801007" sldId="305"/>
        </pc:sldMkLst>
      </pc:sldChg>
      <pc:sldChg chg="addSp modSp ord">
        <pc:chgData name="Sohan Kumar Sahoo" userId="S::sahoo14@purdue.edu::5034110a-9545-4d24-b02a-5cf3b2b47a80" providerId="AD" clId="Web-{0DD0C535-FDD1-4BF4-BBAA-C6FB4C530F9C}" dt="2023-10-03T23:54:08.238" v="140" actId="1076"/>
        <pc:sldMkLst>
          <pc:docMk/>
          <pc:sldMk cId="1414634117" sldId="306"/>
        </pc:sldMkLst>
        <pc:spChg chg="mod">
          <ac:chgData name="Sohan Kumar Sahoo" userId="S::sahoo14@purdue.edu::5034110a-9545-4d24-b02a-5cf3b2b47a80" providerId="AD" clId="Web-{0DD0C535-FDD1-4BF4-BBAA-C6FB4C530F9C}" dt="2023-10-03T23:52:59.922" v="136" actId="20577"/>
          <ac:spMkLst>
            <pc:docMk/>
            <pc:sldMk cId="1414634117" sldId="306"/>
            <ac:spMk id="7" creationId="{4F186848-F0D4-3E54-F1A0-7290DB1AB5D3}"/>
          </ac:spMkLst>
        </pc:spChg>
        <pc:spChg chg="mod">
          <ac:chgData name="Sohan Kumar Sahoo" userId="S::sahoo14@purdue.edu::5034110a-9545-4d24-b02a-5cf3b2b47a80" providerId="AD" clId="Web-{0DD0C535-FDD1-4BF4-BBAA-C6FB4C530F9C}" dt="2023-10-03T23:54:08.238" v="140" actId="1076"/>
          <ac:spMkLst>
            <pc:docMk/>
            <pc:sldMk cId="1414634117" sldId="306"/>
            <ac:spMk id="95" creationId="{C65C9C13-A76D-8EE9-CA4E-998662D36D6D}"/>
          </ac:spMkLst>
        </pc:spChg>
        <pc:grpChg chg="add mod">
          <ac:chgData name="Sohan Kumar Sahoo" userId="S::sahoo14@purdue.edu::5034110a-9545-4d24-b02a-5cf3b2b47a80" providerId="AD" clId="Web-{0DD0C535-FDD1-4BF4-BBAA-C6FB4C530F9C}" dt="2023-10-03T23:52:50.312" v="132" actId="1076"/>
          <ac:grpSpMkLst>
            <pc:docMk/>
            <pc:sldMk cId="1414634117" sldId="306"/>
            <ac:grpSpMk id="2" creationId="{2EB2E049-8126-7DDD-D7B0-2331609FDF58}"/>
          </ac:grpSpMkLst>
        </pc:grpChg>
      </pc:sldChg>
      <pc:sldChg chg="modSp ord">
        <pc:chgData name="Sohan Kumar Sahoo" userId="S::sahoo14@purdue.edu::5034110a-9545-4d24-b02a-5cf3b2b47a80" providerId="AD" clId="Web-{0DD0C535-FDD1-4BF4-BBAA-C6FB4C530F9C}" dt="2023-10-03T23:50:28.574" v="130"/>
        <pc:sldMkLst>
          <pc:docMk/>
          <pc:sldMk cId="658188268" sldId="307"/>
        </pc:sldMkLst>
        <pc:spChg chg="mod">
          <ac:chgData name="Sohan Kumar Sahoo" userId="S::sahoo14@purdue.edu::5034110a-9545-4d24-b02a-5cf3b2b47a80" providerId="AD" clId="Web-{0DD0C535-FDD1-4BF4-BBAA-C6FB4C530F9C}" dt="2023-10-03T23:48:28.431" v="117"/>
          <ac:spMkLst>
            <pc:docMk/>
            <pc:sldMk cId="658188268" sldId="307"/>
            <ac:spMk id="30" creationId="{0DC219C4-FFA5-8589-DFA5-B944D0F9FD6A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447" v="118"/>
          <ac:spMkLst>
            <pc:docMk/>
            <pc:sldMk cId="658188268" sldId="307"/>
            <ac:spMk id="36" creationId="{8DD791E8-B65A-06D8-FD00-96F1459F4ED6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462" v="119"/>
          <ac:spMkLst>
            <pc:docMk/>
            <pc:sldMk cId="658188268" sldId="307"/>
            <ac:spMk id="39" creationId="{84AF0AE4-324C-9CCB-AF4A-BB16948FE535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478" v="120"/>
          <ac:spMkLst>
            <pc:docMk/>
            <pc:sldMk cId="658188268" sldId="307"/>
            <ac:spMk id="40" creationId="{E0EF79C7-C7A2-1231-C6AB-251EC1B2E06D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493" v="121"/>
          <ac:spMkLst>
            <pc:docMk/>
            <pc:sldMk cId="658188268" sldId="307"/>
            <ac:spMk id="41" creationId="{52085DDF-8B15-A295-717E-51DF077833B2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493" v="122"/>
          <ac:spMkLst>
            <pc:docMk/>
            <pc:sldMk cId="658188268" sldId="307"/>
            <ac:spMk id="51" creationId="{D37FBCC5-8276-5EA7-9B9E-288144C35B71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509" v="123"/>
          <ac:spMkLst>
            <pc:docMk/>
            <pc:sldMk cId="658188268" sldId="307"/>
            <ac:spMk id="52" creationId="{887D8CDD-1DA1-A3FD-FD17-98CC95D6D38B}"/>
          </ac:spMkLst>
        </pc:spChg>
        <pc:spChg chg="mod">
          <ac:chgData name="Sohan Kumar Sahoo" userId="S::sahoo14@purdue.edu::5034110a-9545-4d24-b02a-5cf3b2b47a80" providerId="AD" clId="Web-{0DD0C535-FDD1-4BF4-BBAA-C6FB4C530F9C}" dt="2023-10-03T23:48:28.525" v="124"/>
          <ac:spMkLst>
            <pc:docMk/>
            <pc:sldMk cId="658188268" sldId="307"/>
            <ac:spMk id="53" creationId="{6F29EB68-7BEF-A359-4A08-24D5237DB978}"/>
          </ac:spMkLst>
        </pc:spChg>
      </pc:sldChg>
      <pc:sldChg chg="addSp modSp ord">
        <pc:chgData name="Sohan Kumar Sahoo" userId="S::sahoo14@purdue.edu::5034110a-9545-4d24-b02a-5cf3b2b47a80" providerId="AD" clId="Web-{0DD0C535-FDD1-4BF4-BBAA-C6FB4C530F9C}" dt="2023-10-03T23:55:06.396" v="148" actId="14100"/>
        <pc:sldMkLst>
          <pc:docMk/>
          <pc:sldMk cId="170139827" sldId="308"/>
        </pc:sldMkLst>
        <pc:spChg chg="add mod">
          <ac:chgData name="Sohan Kumar Sahoo" userId="S::sahoo14@purdue.edu::5034110a-9545-4d24-b02a-5cf3b2b47a80" providerId="AD" clId="Web-{0DD0C535-FDD1-4BF4-BBAA-C6FB4C530F9C}" dt="2023-10-03T23:55:06.396" v="148" actId="14100"/>
          <ac:spMkLst>
            <pc:docMk/>
            <pc:sldMk cId="170139827" sldId="308"/>
            <ac:spMk id="5" creationId="{6B45F120-8246-7A26-7C4F-71B6D2BA90D5}"/>
          </ac:spMkLst>
        </pc:spChg>
        <pc:spChg chg="mod">
          <ac:chgData name="Sohan Kumar Sahoo" userId="S::sahoo14@purdue.edu::5034110a-9545-4d24-b02a-5cf3b2b47a80" providerId="AD" clId="Web-{0DD0C535-FDD1-4BF4-BBAA-C6FB4C530F9C}" dt="2023-10-03T23:54:53.302" v="144" actId="20577"/>
          <ac:spMkLst>
            <pc:docMk/>
            <pc:sldMk cId="170139827" sldId="308"/>
            <ac:spMk id="85" creationId="{767178A3-2DA9-782F-F976-0F43E53D3317}"/>
          </ac:spMkLst>
        </pc:spChg>
        <pc:spChg chg="mod">
          <ac:chgData name="Sohan Kumar Sahoo" userId="S::sahoo14@purdue.edu::5034110a-9545-4d24-b02a-5cf3b2b47a80" providerId="AD" clId="Web-{0DD0C535-FDD1-4BF4-BBAA-C6FB4C530F9C}" dt="2023-10-03T23:53:28.157" v="139" actId="1076"/>
          <ac:spMkLst>
            <pc:docMk/>
            <pc:sldMk cId="170139827" sldId="308"/>
            <ac:spMk id="87" creationId="{B9D6C6B3-E7C0-B468-FD8F-BDE4086E3A71}"/>
          </ac:spMkLst>
        </pc:spChg>
        <pc:spChg chg="mod">
          <ac:chgData name="Sohan Kumar Sahoo" userId="S::sahoo14@purdue.edu::5034110a-9545-4d24-b02a-5cf3b2b47a80" providerId="AD" clId="Web-{0DD0C535-FDD1-4BF4-BBAA-C6FB4C530F9C}" dt="2023-10-03T23:54:58.818" v="146" actId="20577"/>
          <ac:spMkLst>
            <pc:docMk/>
            <pc:sldMk cId="170139827" sldId="308"/>
            <ac:spMk id="89" creationId="{D26BE5FF-0515-58A2-3CE9-A2A750156364}"/>
          </ac:spMkLst>
        </pc:spChg>
        <pc:spChg chg="mod">
          <ac:chgData name="Sohan Kumar Sahoo" userId="S::sahoo14@purdue.edu::5034110a-9545-4d24-b02a-5cf3b2b47a80" providerId="AD" clId="Web-{0DD0C535-FDD1-4BF4-BBAA-C6FB4C530F9C}" dt="2023-10-03T23:53:15.360" v="137" actId="1076"/>
          <ac:spMkLst>
            <pc:docMk/>
            <pc:sldMk cId="170139827" sldId="308"/>
            <ac:spMk id="91" creationId="{BA3AA219-33AB-25C8-E9EA-E8DD652431A1}"/>
          </ac:spMkLst>
        </pc:spChg>
        <pc:spChg chg="mod">
          <ac:chgData name="Sohan Kumar Sahoo" userId="S::sahoo14@purdue.edu::5034110a-9545-4d24-b02a-5cf3b2b47a80" providerId="AD" clId="Web-{0DD0C535-FDD1-4BF4-BBAA-C6FB4C530F9C}" dt="2023-10-03T23:53:24.657" v="138" actId="1076"/>
          <ac:spMkLst>
            <pc:docMk/>
            <pc:sldMk cId="170139827" sldId="308"/>
            <ac:spMk id="92" creationId="{C6C2CCC0-9208-B4A5-BF54-9DBEFD4F2AEF}"/>
          </ac:spMkLst>
        </pc:spChg>
      </pc:sldChg>
      <pc:sldChg chg="addSp modSp ord">
        <pc:chgData name="Sohan Kumar Sahoo" userId="S::sahoo14@purdue.edu::5034110a-9545-4d24-b02a-5cf3b2b47a80" providerId="AD" clId="Web-{0DD0C535-FDD1-4BF4-BBAA-C6FB4C530F9C}" dt="2023-10-04T00:02:47.876" v="359" actId="1076"/>
        <pc:sldMkLst>
          <pc:docMk/>
          <pc:sldMk cId="1420732872" sldId="309"/>
        </pc:sldMkLst>
        <pc:spChg chg="add mod">
          <ac:chgData name="Sohan Kumar Sahoo" userId="S::sahoo14@purdue.edu::5034110a-9545-4d24-b02a-5cf3b2b47a80" providerId="AD" clId="Web-{0DD0C535-FDD1-4BF4-BBAA-C6FB4C530F9C}" dt="2023-10-04T00:02:33.501" v="357" actId="1076"/>
          <ac:spMkLst>
            <pc:docMk/>
            <pc:sldMk cId="1420732872" sldId="309"/>
            <ac:spMk id="2" creationId="{F6428D19-3FE7-CFBE-5C07-300DF7E01C2E}"/>
          </ac:spMkLst>
        </pc:spChg>
        <pc:spChg chg="mod">
          <ac:chgData name="Sohan Kumar Sahoo" userId="S::sahoo14@purdue.edu::5034110a-9545-4d24-b02a-5cf3b2b47a80" providerId="AD" clId="Web-{0DD0C535-FDD1-4BF4-BBAA-C6FB4C530F9C}" dt="2023-10-04T00:01:36.109" v="267" actId="14100"/>
          <ac:spMkLst>
            <pc:docMk/>
            <pc:sldMk cId="1420732872" sldId="309"/>
            <ac:spMk id="29" creationId="{0E5F4154-EE74-6445-FE4A-54477C576BF9}"/>
          </ac:spMkLst>
        </pc:spChg>
        <pc:spChg chg="mod">
          <ac:chgData name="Sohan Kumar Sahoo" userId="S::sahoo14@purdue.edu::5034110a-9545-4d24-b02a-5cf3b2b47a80" providerId="AD" clId="Web-{0DD0C535-FDD1-4BF4-BBAA-C6FB4C530F9C}" dt="2023-10-04T00:02:47.876" v="359" actId="1076"/>
          <ac:spMkLst>
            <pc:docMk/>
            <pc:sldMk cId="1420732872" sldId="309"/>
            <ac:spMk id="38" creationId="{6C4D8A01-FC31-8A14-EB8B-380508E2F38E}"/>
          </ac:spMkLst>
        </pc:spChg>
        <pc:spChg chg="mod">
          <ac:chgData name="Sohan Kumar Sahoo" userId="S::sahoo14@purdue.edu::5034110a-9545-4d24-b02a-5cf3b2b47a80" providerId="AD" clId="Web-{0DD0C535-FDD1-4BF4-BBAA-C6FB4C530F9C}" dt="2023-10-04T00:01:27.015" v="265" actId="1076"/>
          <ac:spMkLst>
            <pc:docMk/>
            <pc:sldMk cId="1420732872" sldId="309"/>
            <ac:spMk id="39" creationId="{9F68BF50-8FE8-BEC5-66C5-268D2A998F9F}"/>
          </ac:spMkLst>
        </pc:spChg>
        <pc:picChg chg="mod">
          <ac:chgData name="Sohan Kumar Sahoo" userId="S::sahoo14@purdue.edu::5034110a-9545-4d24-b02a-5cf3b2b47a80" providerId="AD" clId="Web-{0DD0C535-FDD1-4BF4-BBAA-C6FB4C530F9C}" dt="2023-10-04T00:01:16.390" v="263" actId="14100"/>
          <ac:picMkLst>
            <pc:docMk/>
            <pc:sldMk cId="1420732872" sldId="309"/>
            <ac:picMk id="30" creationId="{F08BC029-988E-25A1-51C2-9671AD11B9E4}"/>
          </ac:picMkLst>
        </pc:picChg>
      </pc:sldChg>
      <pc:sldChg chg="modSp ord">
        <pc:chgData name="Sohan Kumar Sahoo" userId="S::sahoo14@purdue.edu::5034110a-9545-4d24-b02a-5cf3b2b47a80" providerId="AD" clId="Web-{0DD0C535-FDD1-4BF4-BBAA-C6FB4C530F9C}" dt="2023-10-03T23:55:43.381" v="151" actId="20577"/>
        <pc:sldMkLst>
          <pc:docMk/>
          <pc:sldMk cId="807395697" sldId="310"/>
        </pc:sldMkLst>
        <pc:spChg chg="mod">
          <ac:chgData name="Sohan Kumar Sahoo" userId="S::sahoo14@purdue.edu::5034110a-9545-4d24-b02a-5cf3b2b47a80" providerId="AD" clId="Web-{0DD0C535-FDD1-4BF4-BBAA-C6FB4C530F9C}" dt="2023-10-03T23:55:43.381" v="151" actId="20577"/>
          <ac:spMkLst>
            <pc:docMk/>
            <pc:sldMk cId="807395697" sldId="310"/>
            <ac:spMk id="27" creationId="{358A2A23-5D1C-9B9F-BA4A-C32337EAE53C}"/>
          </ac:spMkLst>
        </pc:spChg>
      </pc:sldChg>
    </pc:docChg>
  </pc:docChgLst>
  <pc:docChgLst>
    <pc:chgData name="Sai Mona Duvvapu" userId="S::sduvvap@purdue.edu::d83ea752-9b79-493d-92b5-315c79e72f0e" providerId="AD" clId="Web-{96489715-6D22-C472-A071-D520E7F6E381}"/>
    <pc:docChg chg="addSld">
      <pc:chgData name="Sai Mona Duvvapu" userId="S::sduvvap@purdue.edu::d83ea752-9b79-493d-92b5-315c79e72f0e" providerId="AD" clId="Web-{96489715-6D22-C472-A071-D520E7F6E381}" dt="2023-10-01T02:44:08.765" v="9"/>
      <pc:docMkLst>
        <pc:docMk/>
      </pc:docMkLst>
      <pc:sldChg chg="new">
        <pc:chgData name="Sai Mona Duvvapu" userId="S::sduvvap@purdue.edu::d83ea752-9b79-493d-92b5-315c79e72f0e" providerId="AD" clId="Web-{96489715-6D22-C472-A071-D520E7F6E381}" dt="2023-10-01T02:43:43.015" v="0"/>
        <pc:sldMkLst>
          <pc:docMk/>
          <pc:sldMk cId="4185857725" sldId="257"/>
        </pc:sldMkLst>
      </pc:sldChg>
      <pc:sldChg chg="new">
        <pc:chgData name="Sai Mona Duvvapu" userId="S::sduvvap@purdue.edu::d83ea752-9b79-493d-92b5-315c79e72f0e" providerId="AD" clId="Web-{96489715-6D22-C472-A071-D520E7F6E381}" dt="2023-10-01T02:43:44.812" v="1"/>
        <pc:sldMkLst>
          <pc:docMk/>
          <pc:sldMk cId="590399369" sldId="258"/>
        </pc:sldMkLst>
      </pc:sldChg>
      <pc:sldChg chg="new">
        <pc:chgData name="Sai Mona Duvvapu" userId="S::sduvvap@purdue.edu::d83ea752-9b79-493d-92b5-315c79e72f0e" providerId="AD" clId="Web-{96489715-6D22-C472-A071-D520E7F6E381}" dt="2023-10-01T02:43:46.983" v="2"/>
        <pc:sldMkLst>
          <pc:docMk/>
          <pc:sldMk cId="2373167103" sldId="259"/>
        </pc:sldMkLst>
      </pc:sldChg>
      <pc:sldChg chg="new">
        <pc:chgData name="Sai Mona Duvvapu" userId="S::sduvvap@purdue.edu::d83ea752-9b79-493d-92b5-315c79e72f0e" providerId="AD" clId="Web-{96489715-6D22-C472-A071-D520E7F6E381}" dt="2023-10-01T02:43:49.780" v="3"/>
        <pc:sldMkLst>
          <pc:docMk/>
          <pc:sldMk cId="3041520359" sldId="260"/>
        </pc:sldMkLst>
      </pc:sldChg>
      <pc:sldChg chg="new">
        <pc:chgData name="Sai Mona Duvvapu" userId="S::sduvvap@purdue.edu::d83ea752-9b79-493d-92b5-315c79e72f0e" providerId="AD" clId="Web-{96489715-6D22-C472-A071-D520E7F6E381}" dt="2023-10-01T02:43:52.140" v="4"/>
        <pc:sldMkLst>
          <pc:docMk/>
          <pc:sldMk cId="4165642236" sldId="261"/>
        </pc:sldMkLst>
      </pc:sldChg>
      <pc:sldChg chg="new">
        <pc:chgData name="Sai Mona Duvvapu" userId="S::sduvvap@purdue.edu::d83ea752-9b79-493d-92b5-315c79e72f0e" providerId="AD" clId="Web-{96489715-6D22-C472-A071-D520E7F6E381}" dt="2023-10-01T02:43:55.124" v="5"/>
        <pc:sldMkLst>
          <pc:docMk/>
          <pc:sldMk cId="161858275" sldId="262"/>
        </pc:sldMkLst>
      </pc:sldChg>
      <pc:sldChg chg="new">
        <pc:chgData name="Sai Mona Duvvapu" userId="S::sduvvap@purdue.edu::d83ea752-9b79-493d-92b5-315c79e72f0e" providerId="AD" clId="Web-{96489715-6D22-C472-A071-D520E7F6E381}" dt="2023-10-01T02:43:58.374" v="6"/>
        <pc:sldMkLst>
          <pc:docMk/>
          <pc:sldMk cId="2656596056" sldId="263"/>
        </pc:sldMkLst>
      </pc:sldChg>
      <pc:sldChg chg="new">
        <pc:chgData name="Sai Mona Duvvapu" userId="S::sduvvap@purdue.edu::d83ea752-9b79-493d-92b5-315c79e72f0e" providerId="AD" clId="Web-{96489715-6D22-C472-A071-D520E7F6E381}" dt="2023-10-01T02:44:02.468" v="7"/>
        <pc:sldMkLst>
          <pc:docMk/>
          <pc:sldMk cId="2455201987" sldId="264"/>
        </pc:sldMkLst>
      </pc:sldChg>
      <pc:sldChg chg="new">
        <pc:chgData name="Sai Mona Duvvapu" userId="S::sduvvap@purdue.edu::d83ea752-9b79-493d-92b5-315c79e72f0e" providerId="AD" clId="Web-{96489715-6D22-C472-A071-D520E7F6E381}" dt="2023-10-01T02:44:05.968" v="8"/>
        <pc:sldMkLst>
          <pc:docMk/>
          <pc:sldMk cId="1127862508" sldId="265"/>
        </pc:sldMkLst>
      </pc:sldChg>
      <pc:sldChg chg="new">
        <pc:chgData name="Sai Mona Duvvapu" userId="S::sduvvap@purdue.edu::d83ea752-9b79-493d-92b5-315c79e72f0e" providerId="AD" clId="Web-{96489715-6D22-C472-A071-D520E7F6E381}" dt="2023-10-01T02:44:08.765" v="9"/>
        <pc:sldMkLst>
          <pc:docMk/>
          <pc:sldMk cId="3922562929" sldId="266"/>
        </pc:sldMkLst>
      </pc:sldChg>
    </pc:docChg>
  </pc:docChgLst>
  <pc:docChgLst>
    <pc:chgData name="Sai Mona Duvvapu" userId="S::sduvvap@purdue.edu::d83ea752-9b79-493d-92b5-315c79e72f0e" providerId="AD" clId="Web-{B79E35FD-BB28-79E6-4531-AEA1E68A8084}"/>
    <pc:docChg chg="addSld modSld">
      <pc:chgData name="Sai Mona Duvvapu" userId="S::sduvvap@purdue.edu::d83ea752-9b79-493d-92b5-315c79e72f0e" providerId="AD" clId="Web-{B79E35FD-BB28-79E6-4531-AEA1E68A8084}" dt="2023-10-01T16:01:54.641" v="33"/>
      <pc:docMkLst>
        <pc:docMk/>
      </pc:docMkLst>
      <pc:sldChg chg="addSp delSp modSp">
        <pc:chgData name="Sai Mona Duvvapu" userId="S::sduvvap@purdue.edu::d83ea752-9b79-493d-92b5-315c79e72f0e" providerId="AD" clId="Web-{B79E35FD-BB28-79E6-4531-AEA1E68A8084}" dt="2023-10-01T16:01:23.952" v="31" actId="14100"/>
        <pc:sldMkLst>
          <pc:docMk/>
          <pc:sldMk cId="4185857725" sldId="257"/>
        </pc:sldMkLst>
        <pc:spChg chg="mod">
          <ac:chgData name="Sai Mona Duvvapu" userId="S::sduvvap@purdue.edu::d83ea752-9b79-493d-92b5-315c79e72f0e" providerId="AD" clId="Web-{B79E35FD-BB28-79E6-4531-AEA1E68A8084}" dt="2023-10-01T15:49:07.288" v="12" actId="20577"/>
          <ac:spMkLst>
            <pc:docMk/>
            <pc:sldMk cId="4185857725" sldId="257"/>
            <ac:spMk id="2" creationId="{D2A1EA0E-842E-2F04-AFBF-AEAA466CCEF8}"/>
          </ac:spMkLst>
        </pc:spChg>
        <pc:picChg chg="mod">
          <ac:chgData name="Sai Mona Duvvapu" userId="S::sduvvap@purdue.edu::d83ea752-9b79-493d-92b5-315c79e72f0e" providerId="AD" clId="Web-{B79E35FD-BB28-79E6-4531-AEA1E68A8084}" dt="2023-10-01T16:01:23.952" v="31" actId="14100"/>
          <ac:picMkLst>
            <pc:docMk/>
            <pc:sldMk cId="4185857725" sldId="257"/>
            <ac:picMk id="4" creationId="{BC80B8EA-012C-EB95-2EB9-AA1EC52292DA}"/>
          </ac:picMkLst>
        </pc:picChg>
        <pc:picChg chg="mod">
          <ac:chgData name="Sai Mona Duvvapu" userId="S::sduvvap@purdue.edu::d83ea752-9b79-493d-92b5-315c79e72f0e" providerId="AD" clId="Web-{B79E35FD-BB28-79E6-4531-AEA1E68A8084}" dt="2023-10-01T15:56:35.314" v="24" actId="1076"/>
          <ac:picMkLst>
            <pc:docMk/>
            <pc:sldMk cId="4185857725" sldId="257"/>
            <ac:picMk id="5" creationId="{FEA73970-931B-7D25-A901-A44CAE301C94}"/>
          </ac:picMkLst>
        </pc:picChg>
        <pc:picChg chg="mod">
          <ac:chgData name="Sai Mona Duvvapu" userId="S::sduvvap@purdue.edu::d83ea752-9b79-493d-92b5-315c79e72f0e" providerId="AD" clId="Web-{B79E35FD-BB28-79E6-4531-AEA1E68A8084}" dt="2023-10-01T16:00:56.249" v="30" actId="1076"/>
          <ac:picMkLst>
            <pc:docMk/>
            <pc:sldMk cId="4185857725" sldId="257"/>
            <ac:picMk id="6" creationId="{E6F018A6-DC01-1FE1-0A1E-F76B75055575}"/>
          </ac:picMkLst>
        </pc:picChg>
        <pc:picChg chg="add del mod">
          <ac:chgData name="Sai Mona Duvvapu" userId="S::sduvvap@purdue.edu::d83ea752-9b79-493d-92b5-315c79e72f0e" providerId="AD" clId="Web-{B79E35FD-BB28-79E6-4531-AEA1E68A8084}" dt="2023-10-01T15:56:39.704" v="26"/>
          <ac:picMkLst>
            <pc:docMk/>
            <pc:sldMk cId="4185857725" sldId="257"/>
            <ac:picMk id="7" creationId="{20CF0ADD-A0E4-3746-0F45-E1702C50DDB9}"/>
          </ac:picMkLst>
        </pc:picChg>
        <pc:picChg chg="add mod">
          <ac:chgData name="Sai Mona Duvvapu" userId="S::sduvvap@purdue.edu::d83ea752-9b79-493d-92b5-315c79e72f0e" providerId="AD" clId="Web-{B79E35FD-BB28-79E6-4531-AEA1E68A8084}" dt="2023-10-01T16:00:49.311" v="29" actId="1076"/>
          <ac:picMkLst>
            <pc:docMk/>
            <pc:sldMk cId="4185857725" sldId="257"/>
            <ac:picMk id="8" creationId="{345184D9-73AC-6925-CA36-EE1726EEFB78}"/>
          </ac:picMkLst>
        </pc:picChg>
      </pc:sldChg>
      <pc:sldChg chg="modSp">
        <pc:chgData name="Sai Mona Duvvapu" userId="S::sduvvap@purdue.edu::d83ea752-9b79-493d-92b5-315c79e72f0e" providerId="AD" clId="Web-{B79E35FD-BB28-79E6-4531-AEA1E68A8084}" dt="2023-10-01T15:50:22.665" v="20" actId="20577"/>
        <pc:sldMkLst>
          <pc:docMk/>
          <pc:sldMk cId="590399369" sldId="258"/>
        </pc:sldMkLst>
        <pc:spChg chg="mod">
          <ac:chgData name="Sai Mona Duvvapu" userId="S::sduvvap@purdue.edu::d83ea752-9b79-493d-92b5-315c79e72f0e" providerId="AD" clId="Web-{B79E35FD-BB28-79E6-4531-AEA1E68A8084}" dt="2023-10-01T15:49:04.085" v="11" actId="20577"/>
          <ac:spMkLst>
            <pc:docMk/>
            <pc:sldMk cId="590399369" sldId="258"/>
            <ac:spMk id="2" creationId="{87BA4BF2-D66A-3B26-B5B8-1CD404B38E8D}"/>
          </ac:spMkLst>
        </pc:spChg>
        <pc:spChg chg="mod">
          <ac:chgData name="Sai Mona Duvvapu" userId="S::sduvvap@purdue.edu::d83ea752-9b79-493d-92b5-315c79e72f0e" providerId="AD" clId="Web-{B79E35FD-BB28-79E6-4531-AEA1E68A8084}" dt="2023-10-01T15:50:22.665" v="20" actId="20577"/>
          <ac:spMkLst>
            <pc:docMk/>
            <pc:sldMk cId="590399369" sldId="258"/>
            <ac:spMk id="3" creationId="{AE2FF4A8-2624-9D3D-B29F-C9AA61AB0EAD}"/>
          </ac:spMkLst>
        </pc:spChg>
      </pc:sldChg>
      <pc:sldChg chg="modSp">
        <pc:chgData name="Sai Mona Duvvapu" userId="S::sduvvap@purdue.edu::d83ea752-9b79-493d-92b5-315c79e72f0e" providerId="AD" clId="Web-{B79E35FD-BB28-79E6-4531-AEA1E68A8084}" dt="2023-10-01T15:48:59.866" v="10" actId="20577"/>
        <pc:sldMkLst>
          <pc:docMk/>
          <pc:sldMk cId="3041520359" sldId="260"/>
        </pc:sldMkLst>
        <pc:spChg chg="mod">
          <ac:chgData name="Sai Mona Duvvapu" userId="S::sduvvap@purdue.edu::d83ea752-9b79-493d-92b5-315c79e72f0e" providerId="AD" clId="Web-{B79E35FD-BB28-79E6-4531-AEA1E68A8084}" dt="2023-10-01T15:48:59.866" v="10" actId="20577"/>
          <ac:spMkLst>
            <pc:docMk/>
            <pc:sldMk cId="3041520359" sldId="260"/>
            <ac:spMk id="2" creationId="{9519ABCC-0528-96D5-2160-66B76C775105}"/>
          </ac:spMkLst>
        </pc:spChg>
      </pc:sldChg>
      <pc:sldChg chg="modSp">
        <pc:chgData name="Sai Mona Duvvapu" userId="S::sduvvap@purdue.edu::d83ea752-9b79-493d-92b5-315c79e72f0e" providerId="AD" clId="Web-{B79E35FD-BB28-79E6-4531-AEA1E68A8084}" dt="2023-10-01T15:48:56.788" v="9" actId="20577"/>
        <pc:sldMkLst>
          <pc:docMk/>
          <pc:sldMk cId="4165642236" sldId="261"/>
        </pc:sldMkLst>
        <pc:spChg chg="mod">
          <ac:chgData name="Sai Mona Duvvapu" userId="S::sduvvap@purdue.edu::d83ea752-9b79-493d-92b5-315c79e72f0e" providerId="AD" clId="Web-{B79E35FD-BB28-79E6-4531-AEA1E68A8084}" dt="2023-10-01T15:48:56.788" v="9" actId="20577"/>
          <ac:spMkLst>
            <pc:docMk/>
            <pc:sldMk cId="4165642236" sldId="261"/>
            <ac:spMk id="2" creationId="{63717189-777F-88AA-FFEA-28BF5BA572D6}"/>
          </ac:spMkLst>
        </pc:spChg>
      </pc:sldChg>
      <pc:sldChg chg="modSp">
        <pc:chgData name="Sai Mona Duvvapu" userId="S::sduvvap@purdue.edu::d83ea752-9b79-493d-92b5-315c79e72f0e" providerId="AD" clId="Web-{B79E35FD-BB28-79E6-4531-AEA1E68A8084}" dt="2023-10-01T15:48:53.772" v="8" actId="20577"/>
        <pc:sldMkLst>
          <pc:docMk/>
          <pc:sldMk cId="161858275" sldId="262"/>
        </pc:sldMkLst>
        <pc:spChg chg="mod">
          <ac:chgData name="Sai Mona Duvvapu" userId="S::sduvvap@purdue.edu::d83ea752-9b79-493d-92b5-315c79e72f0e" providerId="AD" clId="Web-{B79E35FD-BB28-79E6-4531-AEA1E68A8084}" dt="2023-10-01T15:48:53.772" v="8" actId="20577"/>
          <ac:spMkLst>
            <pc:docMk/>
            <pc:sldMk cId="161858275" sldId="262"/>
            <ac:spMk id="2" creationId="{1C6D0FB5-64EB-3BFD-80FC-2993F292600A}"/>
          </ac:spMkLst>
        </pc:spChg>
      </pc:sldChg>
      <pc:sldChg chg="addSp delSp modSp mod chgLayout">
        <pc:chgData name="Sai Mona Duvvapu" userId="S::sduvvap@purdue.edu::d83ea752-9b79-493d-92b5-315c79e72f0e" providerId="AD" clId="Web-{B79E35FD-BB28-79E6-4531-AEA1E68A8084}" dt="2023-10-01T16:01:54.641" v="33"/>
        <pc:sldMkLst>
          <pc:docMk/>
          <pc:sldMk cId="3287193948" sldId="274"/>
        </pc:sldMkLst>
        <pc:spChg chg="mod">
          <ac:chgData name="Sai Mona Duvvapu" userId="S::sduvvap@purdue.edu::d83ea752-9b79-493d-92b5-315c79e72f0e" providerId="AD" clId="Web-{B79E35FD-BB28-79E6-4531-AEA1E68A8084}" dt="2023-10-01T16:01:54.641" v="33"/>
          <ac:spMkLst>
            <pc:docMk/>
            <pc:sldMk cId="3287193948" sldId="274"/>
            <ac:spMk id="2" creationId="{4C3EA696-6F93-4562-0C2C-609042098CE5}"/>
          </ac:spMkLst>
        </pc:spChg>
        <pc:spChg chg="mod">
          <ac:chgData name="Sai Mona Duvvapu" userId="S::sduvvap@purdue.edu::d83ea752-9b79-493d-92b5-315c79e72f0e" providerId="AD" clId="Web-{B79E35FD-BB28-79E6-4531-AEA1E68A8084}" dt="2023-10-01T16:01:54.641" v="33"/>
          <ac:spMkLst>
            <pc:docMk/>
            <pc:sldMk cId="3287193948" sldId="274"/>
            <ac:spMk id="4" creationId="{AC4D3271-AD1E-650A-653D-2C031A2F68D9}"/>
          </ac:spMkLst>
        </pc:spChg>
        <pc:spChg chg="add del mod">
          <ac:chgData name="Sai Mona Duvvapu" userId="S::sduvvap@purdue.edu::d83ea752-9b79-493d-92b5-315c79e72f0e" providerId="AD" clId="Web-{B79E35FD-BB28-79E6-4531-AEA1E68A8084}" dt="2023-10-01T16:01:54.641" v="33"/>
          <ac:spMkLst>
            <pc:docMk/>
            <pc:sldMk cId="3287193948" sldId="274"/>
            <ac:spMk id="10" creationId="{D819986F-5797-D83A-8F75-42B6B5341169}"/>
          </ac:spMkLst>
        </pc:spChg>
        <pc:picChg chg="add del">
          <ac:chgData name="Sai Mona Duvvapu" userId="S::sduvvap@purdue.edu::d83ea752-9b79-493d-92b5-315c79e72f0e" providerId="AD" clId="Web-{B79E35FD-BB28-79E6-4531-AEA1E68A8084}" dt="2023-10-01T16:01:54.641" v="33"/>
          <ac:picMkLst>
            <pc:docMk/>
            <pc:sldMk cId="3287193948" sldId="274"/>
            <ac:picMk id="7" creationId="{900B0159-4FBB-116D-00A6-AB0B1A28638F}"/>
          </ac:picMkLst>
        </pc:picChg>
      </pc:sldChg>
      <pc:sldChg chg="modSp new">
        <pc:chgData name="Sai Mona Duvvapu" userId="S::sduvvap@purdue.edu::d83ea752-9b79-493d-92b5-315c79e72f0e" providerId="AD" clId="Web-{B79E35FD-BB28-79E6-4531-AEA1E68A8084}" dt="2023-10-01T15:48:48.053" v="7" actId="20577"/>
        <pc:sldMkLst>
          <pc:docMk/>
          <pc:sldMk cId="2211137275" sldId="282"/>
        </pc:sldMkLst>
        <pc:spChg chg="mod">
          <ac:chgData name="Sai Mona Duvvapu" userId="S::sduvvap@purdue.edu::d83ea752-9b79-493d-92b5-315c79e72f0e" providerId="AD" clId="Web-{B79E35FD-BB28-79E6-4531-AEA1E68A8084}" dt="2023-10-01T15:48:48.053" v="7" actId="20577"/>
          <ac:spMkLst>
            <pc:docMk/>
            <pc:sldMk cId="2211137275" sldId="282"/>
            <ac:spMk id="2" creationId="{CEDC9082-6D4B-7681-C8CF-6FA582DB1062}"/>
          </ac:spMkLst>
        </pc:spChg>
      </pc:sldChg>
    </pc:docChg>
  </pc:docChgLst>
  <pc:docChgLst>
    <pc:chgData name="Avishek Dasgupta" userId="S::dasgup15@purdue.edu::f9d5fa44-9a15-4eb8-95f0-105197e851c5" providerId="AD" clId="Web-{24B7CD05-AEAA-434A-9F85-5E1A01F9D6C4}"/>
    <pc:docChg chg="addSld delSld modSld sldOrd">
      <pc:chgData name="Avishek Dasgupta" userId="S::dasgup15@purdue.edu::f9d5fa44-9a15-4eb8-95f0-105197e851c5" providerId="AD" clId="Web-{24B7CD05-AEAA-434A-9F85-5E1A01F9D6C4}" dt="2023-10-03T23:20:09.437" v="329"/>
      <pc:docMkLst>
        <pc:docMk/>
      </pc:docMkLst>
      <pc:sldChg chg="modSp">
        <pc:chgData name="Avishek Dasgupta" userId="S::dasgup15@purdue.edu::f9d5fa44-9a15-4eb8-95f0-105197e851c5" providerId="AD" clId="Web-{24B7CD05-AEAA-434A-9F85-5E1A01F9D6C4}" dt="2023-10-03T23:04:53.628" v="181" actId="20577"/>
        <pc:sldMkLst>
          <pc:docMk/>
          <pc:sldMk cId="3894747925" sldId="299"/>
        </pc:sldMkLst>
        <pc:spChg chg="mod">
          <ac:chgData name="Avishek Dasgupta" userId="S::dasgup15@purdue.edu::f9d5fa44-9a15-4eb8-95f0-105197e851c5" providerId="AD" clId="Web-{24B7CD05-AEAA-434A-9F85-5E1A01F9D6C4}" dt="2023-10-03T23:04:53.628" v="181" actId="20577"/>
          <ac:spMkLst>
            <pc:docMk/>
            <pc:sldMk cId="3894747925" sldId="299"/>
            <ac:spMk id="4" creationId="{C8C655E5-EE49-DCCE-174E-39D30981B2CF}"/>
          </ac:spMkLst>
        </pc:spChg>
      </pc:sldChg>
      <pc:sldChg chg="del">
        <pc:chgData name="Avishek Dasgupta" userId="S::dasgup15@purdue.edu::f9d5fa44-9a15-4eb8-95f0-105197e851c5" providerId="AD" clId="Web-{24B7CD05-AEAA-434A-9F85-5E1A01F9D6C4}" dt="2023-10-03T22:02:02.561" v="71"/>
        <pc:sldMkLst>
          <pc:docMk/>
          <pc:sldMk cId="2984948728" sldId="302"/>
        </pc:sldMkLst>
      </pc:sldChg>
      <pc:sldChg chg="del">
        <pc:chgData name="Avishek Dasgupta" userId="S::dasgup15@purdue.edu::f9d5fa44-9a15-4eb8-95f0-105197e851c5" providerId="AD" clId="Web-{24B7CD05-AEAA-434A-9F85-5E1A01F9D6C4}" dt="2023-10-03T22:43:23.558" v="151"/>
        <pc:sldMkLst>
          <pc:docMk/>
          <pc:sldMk cId="1009631873" sldId="320"/>
        </pc:sldMkLst>
      </pc:sldChg>
      <pc:sldChg chg="addSp delSp modSp add ord replId">
        <pc:chgData name="Avishek Dasgupta" userId="S::dasgup15@purdue.edu::f9d5fa44-9a15-4eb8-95f0-105197e851c5" providerId="AD" clId="Web-{24B7CD05-AEAA-434A-9F85-5E1A01F9D6C4}" dt="2023-10-03T23:20:09.437" v="329"/>
        <pc:sldMkLst>
          <pc:docMk/>
          <pc:sldMk cId="929946094" sldId="323"/>
        </pc:sldMkLst>
        <pc:spChg chg="add mod">
          <ac:chgData name="Avishek Dasgupta" userId="S::dasgup15@purdue.edu::f9d5fa44-9a15-4eb8-95f0-105197e851c5" providerId="AD" clId="Web-{24B7CD05-AEAA-434A-9F85-5E1A01F9D6C4}" dt="2023-10-03T23:17:44.604" v="209" actId="1076"/>
          <ac:spMkLst>
            <pc:docMk/>
            <pc:sldMk cId="929946094" sldId="323"/>
            <ac:spMk id="4" creationId="{80F8F7EE-E78C-0CA3-F107-7E7FEEBECB3D}"/>
          </ac:spMkLst>
        </pc:spChg>
        <pc:spChg chg="add del mod">
          <ac:chgData name="Avishek Dasgupta" userId="S::dasgup15@purdue.edu::f9d5fa44-9a15-4eb8-95f0-105197e851c5" providerId="AD" clId="Web-{24B7CD05-AEAA-434A-9F85-5E1A01F9D6C4}" dt="2023-10-03T21:58:20.257" v="18"/>
          <ac:spMkLst>
            <pc:docMk/>
            <pc:sldMk cId="929946094" sldId="323"/>
            <ac:spMk id="5" creationId="{6C0AAE9E-1952-5777-E0ED-5AD7046DE170}"/>
          </ac:spMkLst>
        </pc:spChg>
        <pc:spChg chg="mod">
          <ac:chgData name="Avishek Dasgupta" userId="S::dasgup15@purdue.edu::f9d5fa44-9a15-4eb8-95f0-105197e851c5" providerId="AD" clId="Web-{24B7CD05-AEAA-434A-9F85-5E1A01F9D6C4}" dt="2023-10-03T23:17:33.698" v="208" actId="1076"/>
          <ac:spMkLst>
            <pc:docMk/>
            <pc:sldMk cId="929946094" sldId="323"/>
            <ac:spMk id="10" creationId="{D7AFE562-F09C-80C6-955F-253B481515F6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7:44.620" v="210" actId="1076"/>
          <ac:spMkLst>
            <pc:docMk/>
            <pc:sldMk cId="929946094" sldId="323"/>
            <ac:spMk id="13" creationId="{1DF50FEE-3BAD-7992-B5ED-D4F9F79B67E3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7:44.636" v="211" actId="1076"/>
          <ac:spMkLst>
            <pc:docMk/>
            <pc:sldMk cId="929946094" sldId="323"/>
            <ac:spMk id="15" creationId="{9C79C954-50F2-454A-5B5D-338EBC462DF6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7:44.651" v="212" actId="1076"/>
          <ac:spMkLst>
            <pc:docMk/>
            <pc:sldMk cId="929946094" sldId="323"/>
            <ac:spMk id="17" creationId="{62CD5EDD-8143-D819-9F1D-4CD27074B8E2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7:44.668" v="213" actId="1076"/>
          <ac:spMkLst>
            <pc:docMk/>
            <pc:sldMk cId="929946094" sldId="323"/>
            <ac:spMk id="19" creationId="{91F1EFCB-D968-897C-4D1A-91D1C56FB81A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7:44.683" v="214" actId="1076"/>
          <ac:spMkLst>
            <pc:docMk/>
            <pc:sldMk cId="929946094" sldId="323"/>
            <ac:spMk id="21" creationId="{CAF05317-C9F7-BACC-A180-5E3E9C80EA55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18:18.293" v="218"/>
          <ac:spMkLst>
            <pc:docMk/>
            <pc:sldMk cId="929946094" sldId="323"/>
            <ac:spMk id="22" creationId="{46BCD698-62C9-45D2-2266-E8FE7277E949}"/>
          </ac:spMkLst>
        </pc:spChg>
        <pc:spChg chg="add mod">
          <ac:chgData name="Avishek Dasgupta" userId="S::dasgup15@purdue.edu::f9d5fa44-9a15-4eb8-95f0-105197e851c5" providerId="AD" clId="Web-{24B7CD05-AEAA-434A-9F85-5E1A01F9D6C4}" dt="2023-10-03T23:20:09.437" v="329"/>
          <ac:spMkLst>
            <pc:docMk/>
            <pc:sldMk cId="929946094" sldId="323"/>
            <ac:spMk id="23" creationId="{5489225A-F1E8-6C36-CBA3-7EED998F5467}"/>
          </ac:spMkLst>
        </pc:spChg>
      </pc:sldChg>
      <pc:sldChg chg="del">
        <pc:chgData name="Avishek Dasgupta" userId="S::dasgup15@purdue.edu::f9d5fa44-9a15-4eb8-95f0-105197e851c5" providerId="AD" clId="Web-{24B7CD05-AEAA-434A-9F85-5E1A01F9D6C4}" dt="2023-10-03T22:42:36.182" v="113"/>
        <pc:sldMkLst>
          <pc:docMk/>
          <pc:sldMk cId="3214414979" sldId="324"/>
        </pc:sldMkLst>
      </pc:sldChg>
      <pc:sldChg chg="addSp delSp modSp add replId">
        <pc:chgData name="Avishek Dasgupta" userId="S::dasgup15@purdue.edu::f9d5fa44-9a15-4eb8-95f0-105197e851c5" providerId="AD" clId="Web-{24B7CD05-AEAA-434A-9F85-5E1A01F9D6C4}" dt="2023-10-03T22:42:31.682" v="112" actId="20577"/>
        <pc:sldMkLst>
          <pc:docMk/>
          <pc:sldMk cId="641035387" sldId="325"/>
        </pc:sldMkLst>
        <pc:spChg chg="del">
          <ac:chgData name="Avishek Dasgupta" userId="S::dasgup15@purdue.edu::f9d5fa44-9a15-4eb8-95f0-105197e851c5" providerId="AD" clId="Web-{24B7CD05-AEAA-434A-9F85-5E1A01F9D6C4}" dt="2023-10-03T22:42:16.072" v="73"/>
          <ac:spMkLst>
            <pc:docMk/>
            <pc:sldMk cId="641035387" sldId="325"/>
            <ac:spMk id="2" creationId="{AC45D191-E8B4-2301-80B7-1690F6DC3824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12" v="74"/>
          <ac:spMkLst>
            <pc:docMk/>
            <pc:sldMk cId="641035387" sldId="325"/>
            <ac:spMk id="5" creationId="{11C25E5C-936C-802E-C098-E71BFC408AFA}"/>
          </ac:spMkLst>
        </pc:spChg>
        <pc:spChg chg="mod">
          <ac:chgData name="Avishek Dasgupta" userId="S::dasgup15@purdue.edu::f9d5fa44-9a15-4eb8-95f0-105197e851c5" providerId="AD" clId="Web-{24B7CD05-AEAA-434A-9F85-5E1A01F9D6C4}" dt="2023-10-03T22:42:31.682" v="112" actId="20577"/>
          <ac:spMkLst>
            <pc:docMk/>
            <pc:sldMk cId="641035387" sldId="325"/>
            <ac:spMk id="7" creationId="{4F186848-F0D4-3E54-F1A0-7290DB1AB5D3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12" v="75"/>
          <ac:spMkLst>
            <pc:docMk/>
            <pc:sldMk cId="641035387" sldId="325"/>
            <ac:spMk id="8" creationId="{CC7A628E-8756-D3FA-EFA3-0E2ECA91737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28" v="76"/>
          <ac:spMkLst>
            <pc:docMk/>
            <pc:sldMk cId="641035387" sldId="325"/>
            <ac:spMk id="11" creationId="{A67B7856-A344-A998-BF02-4EDB0FFE86DF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28" v="77"/>
          <ac:spMkLst>
            <pc:docMk/>
            <pc:sldMk cId="641035387" sldId="325"/>
            <ac:spMk id="13" creationId="{D0711082-B130-C8EF-2D50-B49E4DF4614C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44" v="78"/>
          <ac:spMkLst>
            <pc:docMk/>
            <pc:sldMk cId="641035387" sldId="325"/>
            <ac:spMk id="15" creationId="{78138814-092A-5654-45A1-DE53F11BB85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59" v="79"/>
          <ac:spMkLst>
            <pc:docMk/>
            <pc:sldMk cId="641035387" sldId="325"/>
            <ac:spMk id="17" creationId="{460D5BE9-9946-7788-74EA-3F093E33B8C2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790" v="83"/>
          <ac:spMkLst>
            <pc:docMk/>
            <pc:sldMk cId="641035387" sldId="325"/>
            <ac:spMk id="25" creationId="{A06BA8A4-90AA-2F4C-815D-7F2600E5619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06" v="84"/>
          <ac:spMkLst>
            <pc:docMk/>
            <pc:sldMk cId="641035387" sldId="325"/>
            <ac:spMk id="27" creationId="{09D5023A-4086-0407-EDD0-227BD0E7623F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06" v="85"/>
          <ac:spMkLst>
            <pc:docMk/>
            <pc:sldMk cId="641035387" sldId="325"/>
            <ac:spMk id="29" creationId="{C0FD136B-68C8-F29E-8E61-3053AF98AD1B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22" v="86"/>
          <ac:spMkLst>
            <pc:docMk/>
            <pc:sldMk cId="641035387" sldId="325"/>
            <ac:spMk id="31" creationId="{2FE9AD2F-6E7F-6014-1C06-C5A69D781F96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53" v="88"/>
          <ac:spMkLst>
            <pc:docMk/>
            <pc:sldMk cId="641035387" sldId="325"/>
            <ac:spMk id="35" creationId="{E1A9A9DC-152D-3BFA-670E-29D6CFA225C4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69" v="89"/>
          <ac:spMkLst>
            <pc:docMk/>
            <pc:sldMk cId="641035387" sldId="325"/>
            <ac:spMk id="37" creationId="{ECC32606-7AAB-7546-2D40-E2EFCD01013D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884" v="90"/>
          <ac:spMkLst>
            <pc:docMk/>
            <pc:sldMk cId="641035387" sldId="325"/>
            <ac:spMk id="39" creationId="{20FB3D30-DBFD-6BE6-BA91-362E812F4C93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947" v="95"/>
          <ac:spMkLst>
            <pc:docMk/>
            <pc:sldMk cId="641035387" sldId="325"/>
            <ac:spMk id="49" creationId="{3CC8DF93-71A3-486C-FE53-E48955BC6964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962" v="96"/>
          <ac:spMkLst>
            <pc:docMk/>
            <pc:sldMk cId="641035387" sldId="325"/>
            <ac:spMk id="51" creationId="{3923BA0C-79A6-F919-DCD8-8EDE104154D8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978" v="97"/>
          <ac:spMkLst>
            <pc:docMk/>
            <pc:sldMk cId="641035387" sldId="325"/>
            <ac:spMk id="53" creationId="{AD58381B-BFCC-8162-C8CF-BF81E360FB1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6.994" v="98"/>
          <ac:spMkLst>
            <pc:docMk/>
            <pc:sldMk cId="641035387" sldId="325"/>
            <ac:spMk id="55" creationId="{9544E777-3126-6C43-2CEC-78CF22A2CB5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17.009" v="99"/>
          <ac:spMkLst>
            <pc:docMk/>
            <pc:sldMk cId="641035387" sldId="325"/>
            <ac:spMk id="57" creationId="{4EC3E190-4980-EFD0-D5BA-376C2C996A62}"/>
          </ac:spMkLst>
        </pc:spChg>
        <pc:spChg chg="add">
          <ac:chgData name="Avishek Dasgupta" userId="S::dasgup15@purdue.edu::f9d5fa44-9a15-4eb8-95f0-105197e851c5" providerId="AD" clId="Web-{24B7CD05-AEAA-434A-9F85-5E1A01F9D6C4}" dt="2023-10-03T22:42:23.353" v="102"/>
          <ac:spMkLst>
            <pc:docMk/>
            <pc:sldMk cId="641035387" sldId="325"/>
            <ac:spMk id="63" creationId="{9E580168-37E5-6F55-E2A6-6CB020E8BF18}"/>
          </ac:spMkLst>
        </pc:spChg>
        <pc:cxnChg chg="add">
          <ac:chgData name="Avishek Dasgupta" userId="S::dasgup15@purdue.edu::f9d5fa44-9a15-4eb8-95f0-105197e851c5" providerId="AD" clId="Web-{24B7CD05-AEAA-434A-9F85-5E1A01F9D6C4}" dt="2023-10-03T22:42:16.759" v="80"/>
          <ac:cxnSpMkLst>
            <pc:docMk/>
            <pc:sldMk cId="641035387" sldId="325"/>
            <ac:cxnSpMk id="19" creationId="{6C85B489-0EC8-37B9-95F9-F89B389F3F0A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775" v="81"/>
          <ac:cxnSpMkLst>
            <pc:docMk/>
            <pc:sldMk cId="641035387" sldId="325"/>
            <ac:cxnSpMk id="21" creationId="{DD9DE05E-6BED-FBEE-8D7D-7992E9A4EADF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775" v="82"/>
          <ac:cxnSpMkLst>
            <pc:docMk/>
            <pc:sldMk cId="641035387" sldId="325"/>
            <ac:cxnSpMk id="23" creationId="{0B973D24-427A-02C1-578B-88809CB95F9C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837" v="87"/>
          <ac:cxnSpMkLst>
            <pc:docMk/>
            <pc:sldMk cId="641035387" sldId="325"/>
            <ac:cxnSpMk id="33" creationId="{7B32E7F6-53D6-7819-2958-5641D5C0CC16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884" v="91"/>
          <ac:cxnSpMkLst>
            <pc:docMk/>
            <pc:sldMk cId="641035387" sldId="325"/>
            <ac:cxnSpMk id="41" creationId="{D853F303-0A15-3F4E-0BC4-BCBB102B9773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900" v="92"/>
          <ac:cxnSpMkLst>
            <pc:docMk/>
            <pc:sldMk cId="641035387" sldId="325"/>
            <ac:cxnSpMk id="43" creationId="{A1AB0908-B463-6904-4D37-BBC5A6013A3E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915" v="93"/>
          <ac:cxnSpMkLst>
            <pc:docMk/>
            <pc:sldMk cId="641035387" sldId="325"/>
            <ac:cxnSpMk id="45" creationId="{253CB611-FDC6-3575-5C38-018FF7DCABFD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6.931" v="94"/>
          <ac:cxnSpMkLst>
            <pc:docMk/>
            <pc:sldMk cId="641035387" sldId="325"/>
            <ac:cxnSpMk id="47" creationId="{3C02FED0-E768-E7B7-38B5-6B2BA6BB9EA4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7.025" v="100"/>
          <ac:cxnSpMkLst>
            <pc:docMk/>
            <pc:sldMk cId="641035387" sldId="325"/>
            <ac:cxnSpMk id="59" creationId="{54CE3A3C-DBBB-8C35-AA2A-77FEC38C6F3A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2:17.025" v="101"/>
          <ac:cxnSpMkLst>
            <pc:docMk/>
            <pc:sldMk cId="641035387" sldId="325"/>
            <ac:cxnSpMk id="61" creationId="{22E8E89B-481B-A588-82D5-9CB83880A10D}"/>
          </ac:cxnSpMkLst>
        </pc:cxnChg>
      </pc:sldChg>
      <pc:sldChg chg="addSp delSp modSp add ord replId">
        <pc:chgData name="Avishek Dasgupta" userId="S::dasgup15@purdue.edu::f9d5fa44-9a15-4eb8-95f0-105197e851c5" providerId="AD" clId="Web-{24B7CD05-AEAA-434A-9F85-5E1A01F9D6C4}" dt="2023-10-03T22:43:19.417" v="150"/>
        <pc:sldMkLst>
          <pc:docMk/>
          <pc:sldMk cId="4201909080" sldId="326"/>
        </pc:sldMkLst>
        <pc:spChg chg="del">
          <ac:chgData name="Avishek Dasgupta" userId="S::dasgup15@purdue.edu::f9d5fa44-9a15-4eb8-95f0-105197e851c5" providerId="AD" clId="Web-{24B7CD05-AEAA-434A-9F85-5E1A01F9D6C4}" dt="2023-10-03T22:42:53.901" v="116"/>
          <ac:spMkLst>
            <pc:docMk/>
            <pc:sldMk cId="4201909080" sldId="326"/>
            <ac:spMk id="2" creationId="{AC45D191-E8B4-2301-80B7-1690F6DC3824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870" v="117"/>
          <ac:spMkLst>
            <pc:docMk/>
            <pc:sldMk cId="4201909080" sldId="326"/>
            <ac:spMk id="5" creationId="{8E8A903B-3362-2298-7688-5980D2428759}"/>
          </ac:spMkLst>
        </pc:spChg>
        <pc:spChg chg="mod">
          <ac:chgData name="Avishek Dasgupta" userId="S::dasgup15@purdue.edu::f9d5fa44-9a15-4eb8-95f0-105197e851c5" providerId="AD" clId="Web-{24B7CD05-AEAA-434A-9F85-5E1A01F9D6C4}" dt="2023-10-03T22:43:12.964" v="149" actId="20577"/>
          <ac:spMkLst>
            <pc:docMk/>
            <pc:sldMk cId="4201909080" sldId="326"/>
            <ac:spMk id="7" creationId="{4F186848-F0D4-3E54-F1A0-7290DB1AB5D3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886" v="118"/>
          <ac:spMkLst>
            <pc:docMk/>
            <pc:sldMk cId="4201909080" sldId="326"/>
            <ac:spMk id="8" creationId="{87F05176-EEC9-4B8D-7A06-C2ADCBF06B0A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01" v="119"/>
          <ac:spMkLst>
            <pc:docMk/>
            <pc:sldMk cId="4201909080" sldId="326"/>
            <ac:spMk id="11" creationId="{CD6B6A59-55A3-061D-FA64-035E5FE897D7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01" v="120"/>
          <ac:spMkLst>
            <pc:docMk/>
            <pc:sldMk cId="4201909080" sldId="326"/>
            <ac:spMk id="13" creationId="{06989908-59A4-72FD-8328-2E335708801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48" v="124"/>
          <ac:spMkLst>
            <pc:docMk/>
            <pc:sldMk cId="4201909080" sldId="326"/>
            <ac:spMk id="21" creationId="{B9297758-66FF-22A2-A20F-A9B6A33D3B83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48" v="125"/>
          <ac:spMkLst>
            <pc:docMk/>
            <pc:sldMk cId="4201909080" sldId="326"/>
            <ac:spMk id="23" creationId="{C0D907A7-36AD-CB94-3303-E792FE7A71DF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64" v="126"/>
          <ac:spMkLst>
            <pc:docMk/>
            <pc:sldMk cId="4201909080" sldId="326"/>
            <ac:spMk id="25" creationId="{709EB299-9162-5FCA-FA79-BE8372A511DB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80" v="127"/>
          <ac:spMkLst>
            <pc:docMk/>
            <pc:sldMk cId="4201909080" sldId="326"/>
            <ac:spMk id="27" creationId="{612E5B28-7E74-F6C3-913A-1D9A040B5194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1.995" v="129"/>
          <ac:spMkLst>
            <pc:docMk/>
            <pc:sldMk cId="4201909080" sldId="326"/>
            <ac:spMk id="31" creationId="{73FB54E5-2CF1-416F-4FC0-120C7FC0E88C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011" v="130"/>
          <ac:spMkLst>
            <pc:docMk/>
            <pc:sldMk cId="4201909080" sldId="326"/>
            <ac:spMk id="33" creationId="{2F922B88-8159-04A6-41B6-5506CD594E3C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026" v="131"/>
          <ac:spMkLst>
            <pc:docMk/>
            <pc:sldMk cId="4201909080" sldId="326"/>
            <ac:spMk id="35" creationId="{B2384F71-4087-C871-A771-B1FB9920FF96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089" v="136"/>
          <ac:spMkLst>
            <pc:docMk/>
            <pc:sldMk cId="4201909080" sldId="326"/>
            <ac:spMk id="45" creationId="{9DB88C21-21B0-380E-97C5-3A8C00FDDB20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104" v="137"/>
          <ac:spMkLst>
            <pc:docMk/>
            <pc:sldMk cId="4201909080" sldId="326"/>
            <ac:spMk id="47" creationId="{6D2EB1B2-3961-9B82-F625-020C03BD526E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120" v="138"/>
          <ac:spMkLst>
            <pc:docMk/>
            <pc:sldMk cId="4201909080" sldId="326"/>
            <ac:spMk id="49" creationId="{72D21795-B612-FF08-B80E-49C66D66BBF2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136" v="139"/>
          <ac:spMkLst>
            <pc:docMk/>
            <pc:sldMk cId="4201909080" sldId="326"/>
            <ac:spMk id="51" creationId="{FF2B84DD-F719-49CA-6654-0160F23CFDD5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182" v="142"/>
          <ac:spMkLst>
            <pc:docMk/>
            <pc:sldMk cId="4201909080" sldId="326"/>
            <ac:spMk id="57" creationId="{600789DC-DAD6-B9AA-9ADD-6E45E109C522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198" v="143"/>
          <ac:spMkLst>
            <pc:docMk/>
            <pc:sldMk cId="4201909080" sldId="326"/>
            <ac:spMk id="59" creationId="{81AB6E15-8D82-6A7B-CCFC-CD679DFF90CB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229" v="144"/>
          <ac:spMkLst>
            <pc:docMk/>
            <pc:sldMk cId="4201909080" sldId="326"/>
            <ac:spMk id="61" creationId="{58C96BC5-D885-0D84-6BEA-FC7933BF3BF0}"/>
          </ac:spMkLst>
        </pc:spChg>
        <pc:spChg chg="add">
          <ac:chgData name="Avishek Dasgupta" userId="S::dasgup15@purdue.edu::f9d5fa44-9a15-4eb8-95f0-105197e851c5" providerId="AD" clId="Web-{24B7CD05-AEAA-434A-9F85-5E1A01F9D6C4}" dt="2023-10-03T22:43:02.245" v="145"/>
          <ac:spMkLst>
            <pc:docMk/>
            <pc:sldMk cId="4201909080" sldId="326"/>
            <ac:spMk id="63" creationId="{4AB95E3D-FFB7-5DF8-5109-F3998A0FFFC1}"/>
          </ac:spMkLst>
        </pc:spChg>
        <pc:cxnChg chg="add">
          <ac:chgData name="Avishek Dasgupta" userId="S::dasgup15@purdue.edu::f9d5fa44-9a15-4eb8-95f0-105197e851c5" providerId="AD" clId="Web-{24B7CD05-AEAA-434A-9F85-5E1A01F9D6C4}" dt="2023-10-03T22:43:01.917" v="121"/>
          <ac:cxnSpMkLst>
            <pc:docMk/>
            <pc:sldMk cId="4201909080" sldId="326"/>
            <ac:cxnSpMk id="15" creationId="{2AEC5060-32A2-8F88-4C1E-DB6E7A833281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1.917" v="122"/>
          <ac:cxnSpMkLst>
            <pc:docMk/>
            <pc:sldMk cId="4201909080" sldId="326"/>
            <ac:cxnSpMk id="17" creationId="{CA1618F5-521B-AEFE-6095-D3FF733AE54D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1.932" v="123"/>
          <ac:cxnSpMkLst>
            <pc:docMk/>
            <pc:sldMk cId="4201909080" sldId="326"/>
            <ac:cxnSpMk id="19" creationId="{3FF56C3F-3D1F-1346-B3DC-4F12AA707894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1.995" v="128"/>
          <ac:cxnSpMkLst>
            <pc:docMk/>
            <pc:sldMk cId="4201909080" sldId="326"/>
            <ac:cxnSpMk id="29" creationId="{EC6953D5-6051-E0D2-9D68-45BAAD580894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042" v="132"/>
          <ac:cxnSpMkLst>
            <pc:docMk/>
            <pc:sldMk cId="4201909080" sldId="326"/>
            <ac:cxnSpMk id="37" creationId="{E7C575C9-EF02-15DB-5CCD-A813966ACB65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057" v="133"/>
          <ac:cxnSpMkLst>
            <pc:docMk/>
            <pc:sldMk cId="4201909080" sldId="326"/>
            <ac:cxnSpMk id="39" creationId="{6095B038-6F6E-E8F4-36F8-B57FCFCC71D1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073" v="134"/>
          <ac:cxnSpMkLst>
            <pc:docMk/>
            <pc:sldMk cId="4201909080" sldId="326"/>
            <ac:cxnSpMk id="41" creationId="{15A24A8A-B6AC-AED5-8CA0-8C9C527B82AC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089" v="135"/>
          <ac:cxnSpMkLst>
            <pc:docMk/>
            <pc:sldMk cId="4201909080" sldId="326"/>
            <ac:cxnSpMk id="43" creationId="{7DC1BD22-0D6C-9DB1-23E3-B1F98EB56762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151" v="140"/>
          <ac:cxnSpMkLst>
            <pc:docMk/>
            <pc:sldMk cId="4201909080" sldId="326"/>
            <ac:cxnSpMk id="53" creationId="{2A78E59E-F64E-6417-8C80-80CC8E3ABCBF}"/>
          </ac:cxnSpMkLst>
        </pc:cxnChg>
        <pc:cxnChg chg="add">
          <ac:chgData name="Avishek Dasgupta" userId="S::dasgup15@purdue.edu::f9d5fa44-9a15-4eb8-95f0-105197e851c5" providerId="AD" clId="Web-{24B7CD05-AEAA-434A-9F85-5E1A01F9D6C4}" dt="2023-10-03T22:43:02.167" v="141"/>
          <ac:cxnSpMkLst>
            <pc:docMk/>
            <pc:sldMk cId="4201909080" sldId="326"/>
            <ac:cxnSpMk id="55" creationId="{BD0959D1-C85D-37D8-A57F-C97EB1703047}"/>
          </ac:cxnSpMkLst>
        </pc:cxnChg>
      </pc:sldChg>
    </pc:docChg>
  </pc:docChgLst>
  <pc:docChgLst>
    <pc:chgData name="Sai Mona Duvvapu" userId="S::sduvvap@purdue.edu::d83ea752-9b79-493d-92b5-315c79e72f0e" providerId="AD" clId="Web-{B1D087E3-8737-65B0-E235-6B06767088A4}"/>
    <pc:docChg chg="modSld sldOrd">
      <pc:chgData name="Sai Mona Duvvapu" userId="S::sduvvap@purdue.edu::d83ea752-9b79-493d-92b5-315c79e72f0e" providerId="AD" clId="Web-{B1D087E3-8737-65B0-E235-6B06767088A4}" dt="2023-10-04T02:16:26.844" v="665" actId="20577"/>
      <pc:docMkLst>
        <pc:docMk/>
      </pc:docMkLst>
      <pc:sldChg chg="ord">
        <pc:chgData name="Sai Mona Duvvapu" userId="S::sduvvap@purdue.edu::d83ea752-9b79-493d-92b5-315c79e72f0e" providerId="AD" clId="Web-{B1D087E3-8737-65B0-E235-6B06767088A4}" dt="2023-10-04T00:52:32.278" v="86"/>
        <pc:sldMkLst>
          <pc:docMk/>
          <pc:sldMk cId="1420732872" sldId="309"/>
        </pc:sldMkLst>
      </pc:sldChg>
      <pc:sldChg chg="delSp modSp ord">
        <pc:chgData name="Sai Mona Duvvapu" userId="S::sduvvap@purdue.edu::d83ea752-9b79-493d-92b5-315c79e72f0e" providerId="AD" clId="Web-{B1D087E3-8737-65B0-E235-6B06767088A4}" dt="2023-10-04T02:10:47.048" v="657"/>
        <pc:sldMkLst>
          <pc:docMk/>
          <pc:sldMk cId="4203401286" sldId="317"/>
        </pc:sldMkLst>
        <pc:spChg chg="mod">
          <ac:chgData name="Sai Mona Duvvapu" userId="S::sduvvap@purdue.edu::d83ea752-9b79-493d-92b5-315c79e72f0e" providerId="AD" clId="Web-{B1D087E3-8737-65B0-E235-6B06767088A4}" dt="2023-10-04T02:10:46.673" v="656" actId="20577"/>
          <ac:spMkLst>
            <pc:docMk/>
            <pc:sldMk cId="4203401286" sldId="317"/>
            <ac:spMk id="7" creationId="{4F186848-F0D4-3E54-F1A0-7290DB1AB5D3}"/>
          </ac:spMkLst>
        </pc:spChg>
        <pc:spChg chg="del mod">
          <ac:chgData name="Sai Mona Duvvapu" userId="S::sduvvap@purdue.edu::d83ea752-9b79-493d-92b5-315c79e72f0e" providerId="AD" clId="Web-{B1D087E3-8737-65B0-E235-6B06767088A4}" dt="2023-10-04T01:47:27.484" v="111"/>
          <ac:spMkLst>
            <pc:docMk/>
            <pc:sldMk cId="4203401286" sldId="317"/>
            <ac:spMk id="27" creationId="{A41B0533-EEA9-94FA-1C6A-363A291BA021}"/>
          </ac:spMkLst>
        </pc:spChg>
      </pc:sldChg>
      <pc:sldChg chg="ord">
        <pc:chgData name="Sai Mona Duvvapu" userId="S::sduvvap@purdue.edu::d83ea752-9b79-493d-92b5-315c79e72f0e" providerId="AD" clId="Web-{B1D087E3-8737-65B0-E235-6B06767088A4}" dt="2023-10-04T00:33:25.208" v="85"/>
        <pc:sldMkLst>
          <pc:docMk/>
          <pc:sldMk cId="1079465620" sldId="318"/>
        </pc:sldMkLst>
      </pc:sldChg>
      <pc:sldChg chg="modSp">
        <pc:chgData name="Sai Mona Duvvapu" userId="S::sduvvap@purdue.edu::d83ea752-9b79-493d-92b5-315c79e72f0e" providerId="AD" clId="Web-{B1D087E3-8737-65B0-E235-6B06767088A4}" dt="2023-10-04T02:08:25.637" v="650" actId="1076"/>
        <pc:sldMkLst>
          <pc:docMk/>
          <pc:sldMk cId="2471098095" sldId="321"/>
        </pc:sldMkLst>
        <pc:spChg chg="mod">
          <ac:chgData name="Sai Mona Duvvapu" userId="S::sduvvap@purdue.edu::d83ea752-9b79-493d-92b5-315c79e72f0e" providerId="AD" clId="Web-{B1D087E3-8737-65B0-E235-6B06767088A4}" dt="2023-10-04T02:06:39.508" v="641" actId="1076"/>
          <ac:spMkLst>
            <pc:docMk/>
            <pc:sldMk cId="2471098095" sldId="321"/>
            <ac:spMk id="4" creationId="{7F95D019-13A2-62D5-BD16-47CD373A5476}"/>
          </ac:spMkLst>
        </pc:spChg>
        <pc:spChg chg="mod">
          <ac:chgData name="Sai Mona Duvvapu" userId="S::sduvvap@purdue.edu::d83ea752-9b79-493d-92b5-315c79e72f0e" providerId="AD" clId="Web-{B1D087E3-8737-65B0-E235-6B06767088A4}" dt="2023-10-04T02:05:32.303" v="630" actId="1076"/>
          <ac:spMkLst>
            <pc:docMk/>
            <pc:sldMk cId="2471098095" sldId="321"/>
            <ac:spMk id="7" creationId="{4F186848-F0D4-3E54-F1A0-7290DB1AB5D3}"/>
          </ac:spMkLst>
        </pc:spChg>
        <pc:spChg chg="mod">
          <ac:chgData name="Sai Mona Duvvapu" userId="S::sduvvap@purdue.edu::d83ea752-9b79-493d-92b5-315c79e72f0e" providerId="AD" clId="Web-{B1D087E3-8737-65B0-E235-6B06767088A4}" dt="2023-10-04T02:06:23.148" v="638" actId="1076"/>
          <ac:spMkLst>
            <pc:docMk/>
            <pc:sldMk cId="2471098095" sldId="321"/>
            <ac:spMk id="23" creationId="{2CDBAEA4-0E18-EA5B-817F-C1875B677194}"/>
          </ac:spMkLst>
        </pc:spChg>
        <pc:spChg chg="mod">
          <ac:chgData name="Sai Mona Duvvapu" userId="S::sduvvap@purdue.edu::d83ea752-9b79-493d-92b5-315c79e72f0e" providerId="AD" clId="Web-{B1D087E3-8737-65B0-E235-6B06767088A4}" dt="2023-10-04T02:06:10.210" v="636" actId="1076"/>
          <ac:spMkLst>
            <pc:docMk/>
            <pc:sldMk cId="2471098095" sldId="321"/>
            <ac:spMk id="24" creationId="{06869336-CF0F-8DE4-C4F6-A0E14F2D0169}"/>
          </ac:spMkLst>
        </pc:spChg>
        <pc:spChg chg="mod">
          <ac:chgData name="Sai Mona Duvvapu" userId="S::sduvvap@purdue.edu::d83ea752-9b79-493d-92b5-315c79e72f0e" providerId="AD" clId="Web-{B1D087E3-8737-65B0-E235-6B06767088A4}" dt="2023-10-04T02:08:25.637" v="650" actId="1076"/>
          <ac:spMkLst>
            <pc:docMk/>
            <pc:sldMk cId="2471098095" sldId="321"/>
            <ac:spMk id="25" creationId="{B2355A46-48B9-3937-380E-4E7BB94E4F34}"/>
          </ac:spMkLst>
        </pc:spChg>
        <pc:spChg chg="mod">
          <ac:chgData name="Sai Mona Duvvapu" userId="S::sduvvap@purdue.edu::d83ea752-9b79-493d-92b5-315c79e72f0e" providerId="AD" clId="Web-{B1D087E3-8737-65B0-E235-6B06767088A4}" dt="2023-10-04T02:06:39.492" v="640" actId="1076"/>
          <ac:spMkLst>
            <pc:docMk/>
            <pc:sldMk cId="2471098095" sldId="321"/>
            <ac:spMk id="26" creationId="{19DDB7EA-9123-4F7B-E718-79A207C9B30C}"/>
          </ac:spMkLst>
        </pc:spChg>
        <pc:spChg chg="mod">
          <ac:chgData name="Sai Mona Duvvapu" userId="S::sduvvap@purdue.edu::d83ea752-9b79-493d-92b5-315c79e72f0e" providerId="AD" clId="Web-{B1D087E3-8737-65B0-E235-6B06767088A4}" dt="2023-10-04T02:07:43.604" v="647" actId="14100"/>
          <ac:spMkLst>
            <pc:docMk/>
            <pc:sldMk cId="2471098095" sldId="321"/>
            <ac:spMk id="27" creationId="{11E1C508-D235-3DAB-DE61-EAFDADC7D13C}"/>
          </ac:spMkLst>
        </pc:spChg>
        <pc:spChg chg="mod">
          <ac:chgData name="Sai Mona Duvvapu" userId="S::sduvvap@purdue.edu::d83ea752-9b79-493d-92b5-315c79e72f0e" providerId="AD" clId="Web-{B1D087E3-8737-65B0-E235-6B06767088A4}" dt="2023-10-04T02:07:21.838" v="644" actId="14100"/>
          <ac:spMkLst>
            <pc:docMk/>
            <pc:sldMk cId="2471098095" sldId="321"/>
            <ac:spMk id="28" creationId="{5013AA7C-28DD-7CBE-66AC-3DF42D4A9438}"/>
          </ac:spMkLst>
        </pc:spChg>
        <pc:spChg chg="mod">
          <ac:chgData name="Sai Mona Duvvapu" userId="S::sduvvap@purdue.edu::d83ea752-9b79-493d-92b5-315c79e72f0e" providerId="AD" clId="Web-{B1D087E3-8737-65B0-E235-6B06767088A4}" dt="2023-10-04T02:06:51.743" v="642" actId="1076"/>
          <ac:spMkLst>
            <pc:docMk/>
            <pc:sldMk cId="2471098095" sldId="321"/>
            <ac:spMk id="29" creationId="{72E58FE3-FCE9-3234-4DB4-91AF367F3F39}"/>
          </ac:spMkLst>
        </pc:spChg>
        <pc:spChg chg="mod">
          <ac:chgData name="Sai Mona Duvvapu" userId="S::sduvvap@purdue.edu::d83ea752-9b79-493d-92b5-315c79e72f0e" providerId="AD" clId="Web-{B1D087E3-8737-65B0-E235-6B06767088A4}" dt="2023-10-04T02:06:39.477" v="639" actId="1076"/>
          <ac:spMkLst>
            <pc:docMk/>
            <pc:sldMk cId="2471098095" sldId="321"/>
            <ac:spMk id="30" creationId="{A6145587-D45B-63B3-D403-31D2B9B8ED29}"/>
          </ac:spMkLst>
        </pc:spChg>
        <pc:spChg chg="mod">
          <ac:chgData name="Sai Mona Duvvapu" userId="S::sduvvap@purdue.edu::d83ea752-9b79-493d-92b5-315c79e72f0e" providerId="AD" clId="Web-{B1D087E3-8737-65B0-E235-6B06767088A4}" dt="2023-10-04T02:08:02.011" v="649" actId="1076"/>
          <ac:spMkLst>
            <pc:docMk/>
            <pc:sldMk cId="2471098095" sldId="321"/>
            <ac:spMk id="32" creationId="{3D09066A-5E78-33F2-88DE-DE8221B59DCF}"/>
          </ac:spMkLst>
        </pc:spChg>
        <pc:spChg chg="mod">
          <ac:chgData name="Sai Mona Duvvapu" userId="S::sduvvap@purdue.edu::d83ea752-9b79-493d-92b5-315c79e72f0e" providerId="AD" clId="Web-{B1D087E3-8737-65B0-E235-6B06767088A4}" dt="2023-10-04T02:07:54.120" v="648" actId="1076"/>
          <ac:spMkLst>
            <pc:docMk/>
            <pc:sldMk cId="2471098095" sldId="321"/>
            <ac:spMk id="34" creationId="{F3563E5E-01DC-70C2-9FCD-2E319AD8697E}"/>
          </ac:spMkLst>
        </pc:spChg>
      </pc:sldChg>
      <pc:sldChg chg="modSp">
        <pc:chgData name="Sai Mona Duvvapu" userId="S::sduvvap@purdue.edu::d83ea752-9b79-493d-92b5-315c79e72f0e" providerId="AD" clId="Web-{B1D087E3-8737-65B0-E235-6B06767088A4}" dt="2023-10-04T02:16:26.844" v="665" actId="20577"/>
        <pc:sldMkLst>
          <pc:docMk/>
          <pc:sldMk cId="641035387" sldId="325"/>
        </pc:sldMkLst>
        <pc:spChg chg="mod">
          <ac:chgData name="Sai Mona Duvvapu" userId="S::sduvvap@purdue.edu::d83ea752-9b79-493d-92b5-315c79e72f0e" providerId="AD" clId="Web-{B1D087E3-8737-65B0-E235-6B06767088A4}" dt="2023-10-04T02:16:26.844" v="665" actId="20577"/>
          <ac:spMkLst>
            <pc:docMk/>
            <pc:sldMk cId="641035387" sldId="325"/>
            <ac:spMk id="63" creationId="{9E580168-37E5-6F55-E2A6-6CB020E8BF18}"/>
          </ac:spMkLst>
        </pc:spChg>
      </pc:sldChg>
    </pc:docChg>
  </pc:docChgLst>
  <pc:docChgLst>
    <pc:chgData name="Sai Mona Duvvapu" userId="S::sduvvap@purdue.edu::d83ea752-9b79-493d-92b5-315c79e72f0e" providerId="AD" clId="Web-{6A78E6A9-1C27-2439-F177-4520B120F839}"/>
    <pc:docChg chg="modSld">
      <pc:chgData name="Sai Mona Duvvapu" userId="S::sduvvap@purdue.edu::d83ea752-9b79-493d-92b5-315c79e72f0e" providerId="AD" clId="Web-{6A78E6A9-1C27-2439-F177-4520B120F839}" dt="2023-10-03T23:00:39.506" v="662" actId="20577"/>
      <pc:docMkLst>
        <pc:docMk/>
      </pc:docMkLst>
      <pc:sldChg chg="addSp delSp modSp">
        <pc:chgData name="Sai Mona Duvvapu" userId="S::sduvvap@purdue.edu::d83ea752-9b79-493d-92b5-315c79e72f0e" providerId="AD" clId="Web-{6A78E6A9-1C27-2439-F177-4520B120F839}" dt="2023-10-03T22:31:20.133" v="369" actId="1076"/>
        <pc:sldMkLst>
          <pc:docMk/>
          <pc:sldMk cId="1009631873" sldId="320"/>
        </pc:sldMkLst>
        <pc:spChg chg="add del">
          <ac:chgData name="Sai Mona Duvvapu" userId="S::sduvvap@purdue.edu::d83ea752-9b79-493d-92b5-315c79e72f0e" providerId="AD" clId="Web-{6A78E6A9-1C27-2439-F177-4520B120F839}" dt="2023-10-03T22:10:23.336" v="46"/>
          <ac:spMkLst>
            <pc:docMk/>
            <pc:sldMk cId="1009631873" sldId="320"/>
            <ac:spMk id="2" creationId="{5722CD73-DA02-2C7A-02F1-72AAFDFE63E2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43"/>
          <ac:spMkLst>
            <pc:docMk/>
            <pc:sldMk cId="1009631873" sldId="320"/>
            <ac:spMk id="3" creationId="{8E4D7EE9-4712-AB7A-6760-E069E9A8C482}"/>
          </ac:spMkLst>
        </pc:spChg>
        <pc:spChg chg="add mod">
          <ac:chgData name="Sai Mona Duvvapu" userId="S::sduvvap@purdue.edu::d83ea752-9b79-493d-92b5-315c79e72f0e" providerId="AD" clId="Web-{6A78E6A9-1C27-2439-F177-4520B120F839}" dt="2023-10-03T22:30:55.101" v="366" actId="20577"/>
          <ac:spMkLst>
            <pc:docMk/>
            <pc:sldMk cId="1009631873" sldId="320"/>
            <ac:spMk id="4" creationId="{D09C8663-1920-8518-6554-AA1587ED8BBB}"/>
          </ac:spMkLst>
        </pc:spChg>
        <pc:spChg chg="add mod">
          <ac:chgData name="Sai Mona Duvvapu" userId="S::sduvvap@purdue.edu::d83ea752-9b79-493d-92b5-315c79e72f0e" providerId="AD" clId="Web-{6A78E6A9-1C27-2439-F177-4520B120F839}" dt="2023-10-03T22:22:14.416" v="217" actId="14100"/>
          <ac:spMkLst>
            <pc:docMk/>
            <pc:sldMk cId="1009631873" sldId="320"/>
            <ac:spMk id="5" creationId="{65C6F6EB-9562-3613-E996-AB20F0879F70}"/>
          </ac:spMkLst>
        </pc:spChg>
        <pc:spChg chg="add mod">
          <ac:chgData name="Sai Mona Duvvapu" userId="S::sduvvap@purdue.edu::d83ea752-9b79-493d-92b5-315c79e72f0e" providerId="AD" clId="Web-{6A78E6A9-1C27-2439-F177-4520B120F839}" dt="2023-10-03T22:31:11.711" v="368" actId="1076"/>
          <ac:spMkLst>
            <pc:docMk/>
            <pc:sldMk cId="1009631873" sldId="320"/>
            <ac:spMk id="6" creationId="{CD191FD0-3F6C-4268-6D33-6BCEE1A4AC72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42"/>
          <ac:spMkLst>
            <pc:docMk/>
            <pc:sldMk cId="1009631873" sldId="320"/>
            <ac:spMk id="7" creationId="{4F186848-F0D4-3E54-F1A0-7290DB1AB5D3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00.880" v="0" actId="20577"/>
          <ac:spMkLst>
            <pc:docMk/>
            <pc:sldMk cId="1009631873" sldId="320"/>
            <ac:spMk id="8" creationId="{AE41380F-6702-92D7-D360-0877F447F451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41"/>
          <ac:spMkLst>
            <pc:docMk/>
            <pc:sldMk cId="1009631873" sldId="320"/>
            <ac:spMk id="9" creationId="{83C836DC-3995-2BCC-C14E-C386A60E913C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08.083" v="1" actId="20577"/>
          <ac:spMkLst>
            <pc:docMk/>
            <pc:sldMk cId="1009631873" sldId="320"/>
            <ac:spMk id="10" creationId="{6BB9F5BC-BB98-BB3E-1EB8-D7C1CB558D4A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18.615" v="5"/>
          <ac:spMkLst>
            <pc:docMk/>
            <pc:sldMk cId="1009631873" sldId="320"/>
            <ac:spMk id="11" creationId="{4116A650-181E-1F07-0CFC-AC3E57C3DBEA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40"/>
          <ac:spMkLst>
            <pc:docMk/>
            <pc:sldMk cId="1009631873" sldId="320"/>
            <ac:spMk id="13" creationId="{BA7A68B6-3ED3-5E8A-9D9E-31ED9CAA402F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39"/>
          <ac:spMkLst>
            <pc:docMk/>
            <pc:sldMk cId="1009631873" sldId="320"/>
            <ac:spMk id="17" creationId="{7EAEF7CF-FB78-5B58-5DA1-3A7560FFE0E6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38"/>
          <ac:spMkLst>
            <pc:docMk/>
            <pc:sldMk cId="1009631873" sldId="320"/>
            <ac:spMk id="18" creationId="{251ACB0E-ED89-B9FB-2E52-E4FFC0206AAE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37"/>
          <ac:spMkLst>
            <pc:docMk/>
            <pc:sldMk cId="1009631873" sldId="320"/>
            <ac:spMk id="19" creationId="{CBE2A3AC-2B3E-F084-D999-DF562892FE30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912" v="36"/>
          <ac:spMkLst>
            <pc:docMk/>
            <pc:sldMk cId="1009631873" sldId="320"/>
            <ac:spMk id="20" creationId="{194CBD45-83BE-489F-311F-7DB54AC1D7A1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896" v="35"/>
          <ac:spMkLst>
            <pc:docMk/>
            <pc:sldMk cId="1009631873" sldId="320"/>
            <ac:spMk id="22" creationId="{A8E1D15B-D656-8D82-AE2B-6A2275D7D094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896" v="34"/>
          <ac:spMkLst>
            <pc:docMk/>
            <pc:sldMk cId="1009631873" sldId="320"/>
            <ac:spMk id="24" creationId="{FE4E7693-BEA2-6C6C-6305-F3D2E0A7E5F6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896" v="33"/>
          <ac:spMkLst>
            <pc:docMk/>
            <pc:sldMk cId="1009631873" sldId="320"/>
            <ac:spMk id="29" creationId="{5E6202B0-DC0E-66D5-D151-6A3BE5B81A6E}"/>
          </ac:spMkLst>
        </pc:spChg>
        <pc:spChg chg="del mod">
          <ac:chgData name="Sai Mona Duvvapu" userId="S::sduvvap@purdue.edu::d83ea752-9b79-493d-92b5-315c79e72f0e" providerId="AD" clId="Web-{6A78E6A9-1C27-2439-F177-4520B120F839}" dt="2023-10-03T22:08:43.803" v="44"/>
          <ac:spMkLst>
            <pc:docMk/>
            <pc:sldMk cId="1009631873" sldId="320"/>
            <ac:spMk id="30" creationId="{23858559-EE81-921F-A8BC-E22CD758EA9E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896" v="31"/>
          <ac:spMkLst>
            <pc:docMk/>
            <pc:sldMk cId="1009631873" sldId="320"/>
            <ac:spMk id="31" creationId="{2336A818-884A-3839-3C5D-9D159D20D703}"/>
          </ac:spMkLst>
        </pc:spChg>
        <pc:spChg chg="mod">
          <ac:chgData name="Sai Mona Duvvapu" userId="S::sduvvap@purdue.edu::d83ea752-9b79-493d-92b5-315c79e72f0e" providerId="AD" clId="Web-{6A78E6A9-1C27-2439-F177-4520B120F839}" dt="2023-10-03T22:18:04.035" v="196" actId="1076"/>
          <ac:spMkLst>
            <pc:docMk/>
            <pc:sldMk cId="1009631873" sldId="320"/>
            <ac:spMk id="32" creationId="{0D0442E6-D116-F588-372B-A8C6FB34E239}"/>
          </ac:spMkLst>
        </pc:spChg>
        <pc:spChg chg="mod">
          <ac:chgData name="Sai Mona Duvvapu" userId="S::sduvvap@purdue.edu::d83ea752-9b79-493d-92b5-315c79e72f0e" providerId="AD" clId="Web-{6A78E6A9-1C27-2439-F177-4520B120F839}" dt="2023-10-03T22:08:26.896" v="29"/>
          <ac:spMkLst>
            <pc:docMk/>
            <pc:sldMk cId="1009631873" sldId="320"/>
            <ac:spMk id="33" creationId="{2CE4E11A-9EE7-0C7B-251D-967F58BBF090}"/>
          </ac:spMkLst>
        </pc:spChg>
        <pc:spChg chg="add mod">
          <ac:chgData name="Sai Mona Duvvapu" userId="S::sduvvap@purdue.edu::d83ea752-9b79-493d-92b5-315c79e72f0e" providerId="AD" clId="Web-{6A78E6A9-1C27-2439-F177-4520B120F839}" dt="2023-10-03T22:31:20.133" v="369" actId="1076"/>
          <ac:spMkLst>
            <pc:docMk/>
            <pc:sldMk cId="1009631873" sldId="320"/>
            <ac:spMk id="36" creationId="{84C51E87-2C0F-12E8-500A-4C99D282CC7D}"/>
          </ac:spMkLst>
        </pc:spChg>
      </pc:sldChg>
      <pc:sldChg chg="delSp modSp">
        <pc:chgData name="Sai Mona Duvvapu" userId="S::sduvvap@purdue.edu::d83ea752-9b79-493d-92b5-315c79e72f0e" providerId="AD" clId="Web-{6A78E6A9-1C27-2439-F177-4520B120F839}" dt="2023-10-03T23:00:39.506" v="662" actId="20577"/>
        <pc:sldMkLst>
          <pc:docMk/>
          <pc:sldMk cId="641035387" sldId="325"/>
        </pc:sldMkLst>
        <pc:spChg chg="del">
          <ac:chgData name="Sai Mona Duvvapu" userId="S::sduvvap@purdue.edu::d83ea752-9b79-493d-92b5-315c79e72f0e" providerId="AD" clId="Web-{6A78E6A9-1C27-2439-F177-4520B120F839}" dt="2023-10-03T22:50:08.738" v="405"/>
          <ac:spMkLst>
            <pc:docMk/>
            <pc:sldMk cId="641035387" sldId="325"/>
            <ac:spMk id="5" creationId="{11C25E5C-936C-802E-C098-E71BFC408AFA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402"/>
          <ac:spMkLst>
            <pc:docMk/>
            <pc:sldMk cId="641035387" sldId="325"/>
            <ac:spMk id="8" creationId="{CC7A628E-8756-D3FA-EFA3-0E2ECA91737E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403"/>
          <ac:spMkLst>
            <pc:docMk/>
            <pc:sldMk cId="641035387" sldId="325"/>
            <ac:spMk id="9" creationId="{83C836DC-3995-2BCC-C14E-C386A60E913C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401"/>
          <ac:spMkLst>
            <pc:docMk/>
            <pc:sldMk cId="641035387" sldId="325"/>
            <ac:spMk id="11" creationId="{A67B7856-A344-A998-BF02-4EDB0FFE86DF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400"/>
          <ac:spMkLst>
            <pc:docMk/>
            <pc:sldMk cId="641035387" sldId="325"/>
            <ac:spMk id="13" creationId="{D0711082-B130-C8EF-2D50-B49E4DF4614C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9"/>
          <ac:spMkLst>
            <pc:docMk/>
            <pc:sldMk cId="641035387" sldId="325"/>
            <ac:spMk id="15" creationId="{78138814-092A-5654-45A1-DE53F11BB85E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8"/>
          <ac:spMkLst>
            <pc:docMk/>
            <pc:sldMk cId="641035387" sldId="325"/>
            <ac:spMk id="17" creationId="{460D5BE9-9946-7788-74EA-3F093E33B8C2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4"/>
          <ac:spMkLst>
            <pc:docMk/>
            <pc:sldMk cId="641035387" sldId="325"/>
            <ac:spMk id="25" creationId="{A06BA8A4-90AA-2F4C-815D-7F2600E5619E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3"/>
          <ac:spMkLst>
            <pc:docMk/>
            <pc:sldMk cId="641035387" sldId="325"/>
            <ac:spMk id="27" creationId="{09D5023A-4086-0407-EDD0-227BD0E7623F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2"/>
          <ac:spMkLst>
            <pc:docMk/>
            <pc:sldMk cId="641035387" sldId="325"/>
            <ac:spMk id="29" creationId="{C0FD136B-68C8-F29E-8E61-3053AF98AD1B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91"/>
          <ac:spMkLst>
            <pc:docMk/>
            <pc:sldMk cId="641035387" sldId="325"/>
            <ac:spMk id="31" creationId="{2FE9AD2F-6E7F-6014-1C06-C5A69D781F96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9"/>
          <ac:spMkLst>
            <pc:docMk/>
            <pc:sldMk cId="641035387" sldId="325"/>
            <ac:spMk id="35" creationId="{E1A9A9DC-152D-3BFA-670E-29D6CFA225C4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8"/>
          <ac:spMkLst>
            <pc:docMk/>
            <pc:sldMk cId="641035387" sldId="325"/>
            <ac:spMk id="37" creationId="{ECC32606-7AAB-7546-2D40-E2EFCD01013D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7"/>
          <ac:spMkLst>
            <pc:docMk/>
            <pc:sldMk cId="641035387" sldId="325"/>
            <ac:spMk id="39" creationId="{20FB3D30-DBFD-6BE6-BA91-362E812F4C93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2"/>
          <ac:spMkLst>
            <pc:docMk/>
            <pc:sldMk cId="641035387" sldId="325"/>
            <ac:spMk id="49" creationId="{3CC8DF93-71A3-486C-FE53-E48955BC6964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1"/>
          <ac:spMkLst>
            <pc:docMk/>
            <pc:sldMk cId="641035387" sldId="325"/>
            <ac:spMk id="51" creationId="{3923BA0C-79A6-F919-DCD8-8EDE104154D8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80"/>
          <ac:spMkLst>
            <pc:docMk/>
            <pc:sldMk cId="641035387" sldId="325"/>
            <ac:spMk id="53" creationId="{AD58381B-BFCC-8162-C8CF-BF81E360FB1E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79"/>
          <ac:spMkLst>
            <pc:docMk/>
            <pc:sldMk cId="641035387" sldId="325"/>
            <ac:spMk id="55" creationId="{9544E777-3126-6C43-2CEC-78CF22A2CB5E}"/>
          </ac:spMkLst>
        </pc:spChg>
        <pc:spChg chg="del">
          <ac:chgData name="Sai Mona Duvvapu" userId="S::sduvvap@purdue.edu::d83ea752-9b79-493d-92b5-315c79e72f0e" providerId="AD" clId="Web-{6A78E6A9-1C27-2439-F177-4520B120F839}" dt="2023-10-03T22:49:57.988" v="378"/>
          <ac:spMkLst>
            <pc:docMk/>
            <pc:sldMk cId="641035387" sldId="325"/>
            <ac:spMk id="57" creationId="{4EC3E190-4980-EFD0-D5BA-376C2C996A62}"/>
          </ac:spMkLst>
        </pc:spChg>
        <pc:spChg chg="mod">
          <ac:chgData name="Sai Mona Duvvapu" userId="S::sduvvap@purdue.edu::d83ea752-9b79-493d-92b5-315c79e72f0e" providerId="AD" clId="Web-{6A78E6A9-1C27-2439-F177-4520B120F839}" dt="2023-10-03T23:00:39.506" v="662" actId="20577"/>
          <ac:spMkLst>
            <pc:docMk/>
            <pc:sldMk cId="641035387" sldId="325"/>
            <ac:spMk id="63" creationId="{9E580168-37E5-6F55-E2A6-6CB020E8BF18}"/>
          </ac:spMkLst>
        </pc:spChg>
        <pc:cxnChg chg="del">
          <ac:chgData name="Sai Mona Duvvapu" userId="S::sduvvap@purdue.edu::d83ea752-9b79-493d-92b5-315c79e72f0e" providerId="AD" clId="Web-{6A78E6A9-1C27-2439-F177-4520B120F839}" dt="2023-10-03T22:49:57.988" v="397"/>
          <ac:cxnSpMkLst>
            <pc:docMk/>
            <pc:sldMk cId="641035387" sldId="325"/>
            <ac:cxnSpMk id="19" creationId="{6C85B489-0EC8-37B9-95F9-F89B389F3F0A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96"/>
          <ac:cxnSpMkLst>
            <pc:docMk/>
            <pc:sldMk cId="641035387" sldId="325"/>
            <ac:cxnSpMk id="21" creationId="{DD9DE05E-6BED-FBEE-8D7D-7992E9A4EADF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95"/>
          <ac:cxnSpMkLst>
            <pc:docMk/>
            <pc:sldMk cId="641035387" sldId="325"/>
            <ac:cxnSpMk id="23" creationId="{0B973D24-427A-02C1-578B-88809CB95F9C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90"/>
          <ac:cxnSpMkLst>
            <pc:docMk/>
            <pc:sldMk cId="641035387" sldId="325"/>
            <ac:cxnSpMk id="33" creationId="{7B32E7F6-53D6-7819-2958-5641D5C0CC16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86"/>
          <ac:cxnSpMkLst>
            <pc:docMk/>
            <pc:sldMk cId="641035387" sldId="325"/>
            <ac:cxnSpMk id="41" creationId="{D853F303-0A15-3F4E-0BC4-BCBB102B9773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85"/>
          <ac:cxnSpMkLst>
            <pc:docMk/>
            <pc:sldMk cId="641035387" sldId="325"/>
            <ac:cxnSpMk id="43" creationId="{A1AB0908-B463-6904-4D37-BBC5A6013A3E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84"/>
          <ac:cxnSpMkLst>
            <pc:docMk/>
            <pc:sldMk cId="641035387" sldId="325"/>
            <ac:cxnSpMk id="45" creationId="{253CB611-FDC6-3575-5C38-018FF7DCABFD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83"/>
          <ac:cxnSpMkLst>
            <pc:docMk/>
            <pc:sldMk cId="641035387" sldId="325"/>
            <ac:cxnSpMk id="47" creationId="{3C02FED0-E768-E7B7-38B5-6B2BA6BB9EA4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77"/>
          <ac:cxnSpMkLst>
            <pc:docMk/>
            <pc:sldMk cId="641035387" sldId="325"/>
            <ac:cxnSpMk id="59" creationId="{54CE3A3C-DBBB-8C35-AA2A-77FEC38C6F3A}"/>
          </ac:cxnSpMkLst>
        </pc:cxnChg>
        <pc:cxnChg chg="del">
          <ac:chgData name="Sai Mona Duvvapu" userId="S::sduvvap@purdue.edu::d83ea752-9b79-493d-92b5-315c79e72f0e" providerId="AD" clId="Web-{6A78E6A9-1C27-2439-F177-4520B120F839}" dt="2023-10-03T22:49:57.988" v="376"/>
          <ac:cxnSpMkLst>
            <pc:docMk/>
            <pc:sldMk cId="641035387" sldId="325"/>
            <ac:cxnSpMk id="61" creationId="{22E8E89B-481B-A588-82D5-9CB83880A10D}"/>
          </ac:cxnSpMkLst>
        </pc:cxnChg>
      </pc:sldChg>
      <pc:sldChg chg="modSp">
        <pc:chgData name="Sai Mona Duvvapu" userId="S::sduvvap@purdue.edu::d83ea752-9b79-493d-92b5-315c79e72f0e" providerId="AD" clId="Web-{6A78E6A9-1C27-2439-F177-4520B120F839}" dt="2023-10-03T22:58:07.189" v="606" actId="20577"/>
        <pc:sldMkLst>
          <pc:docMk/>
          <pc:sldMk cId="4201909080" sldId="326"/>
        </pc:sldMkLst>
        <pc:spChg chg="mod">
          <ac:chgData name="Sai Mona Duvvapu" userId="S::sduvvap@purdue.edu::d83ea752-9b79-493d-92b5-315c79e72f0e" providerId="AD" clId="Web-{6A78E6A9-1C27-2439-F177-4520B120F839}" dt="2023-10-03T22:58:07.189" v="606" actId="20577"/>
          <ac:spMkLst>
            <pc:docMk/>
            <pc:sldMk cId="4201909080" sldId="326"/>
            <ac:spMk id="61" creationId="{58C96BC5-D885-0D84-6BEA-FC7933BF3BF0}"/>
          </ac:spMkLst>
        </pc:spChg>
        <pc:spChg chg="mod">
          <ac:chgData name="Sai Mona Duvvapu" userId="S::sduvvap@purdue.edu::d83ea752-9b79-493d-92b5-315c79e72f0e" providerId="AD" clId="Web-{6A78E6A9-1C27-2439-F177-4520B120F839}" dt="2023-10-03T22:57:15.750" v="604" actId="20577"/>
          <ac:spMkLst>
            <pc:docMk/>
            <pc:sldMk cId="4201909080" sldId="326"/>
            <ac:spMk id="63" creationId="{4AB95E3D-FFB7-5DF8-5109-F3998A0FFFC1}"/>
          </ac:spMkLst>
        </pc:spChg>
      </pc:sldChg>
    </pc:docChg>
  </pc:docChgLst>
  <pc:docChgLst>
    <pc:chgData name="Avishek Dasgupta" userId="S::dasgup15@purdue.edu::f9d5fa44-9a15-4eb8-95f0-105197e851c5" providerId="AD" clId="Web-{32A35922-F5F6-4BE5-98FB-4DDFDA590A06}"/>
    <pc:docChg chg="modSld sldOrd">
      <pc:chgData name="Avishek Dasgupta" userId="S::dasgup15@purdue.edu::f9d5fa44-9a15-4eb8-95f0-105197e851c5" providerId="AD" clId="Web-{32A35922-F5F6-4BE5-98FB-4DDFDA590A06}" dt="2023-10-03T21:22:49.855" v="143" actId="20577"/>
      <pc:docMkLst>
        <pc:docMk/>
      </pc:docMkLst>
      <pc:sldChg chg="ord">
        <pc:chgData name="Avishek Dasgupta" userId="S::dasgup15@purdue.edu::f9d5fa44-9a15-4eb8-95f0-105197e851c5" providerId="AD" clId="Web-{32A35922-F5F6-4BE5-98FB-4DDFDA590A06}" dt="2023-10-03T19:51:24.347" v="83"/>
        <pc:sldMkLst>
          <pc:docMk/>
          <pc:sldMk cId="601009722" sldId="301"/>
        </pc:sldMkLst>
      </pc:sldChg>
      <pc:sldChg chg="modSp">
        <pc:chgData name="Avishek Dasgupta" userId="S::dasgup15@purdue.edu::f9d5fa44-9a15-4eb8-95f0-105197e851c5" providerId="AD" clId="Web-{32A35922-F5F6-4BE5-98FB-4DDFDA590A06}" dt="2023-10-03T19:44:00.314" v="82" actId="14100"/>
        <pc:sldMkLst>
          <pc:docMk/>
          <pc:sldMk cId="274891938" sldId="303"/>
        </pc:sldMkLst>
        <pc:spChg chg="mod">
          <ac:chgData name="Avishek Dasgupta" userId="S::dasgup15@purdue.edu::f9d5fa44-9a15-4eb8-95f0-105197e851c5" providerId="AD" clId="Web-{32A35922-F5F6-4BE5-98FB-4DDFDA590A06}" dt="2023-10-03T19:44:00.314" v="82" actId="14100"/>
          <ac:spMkLst>
            <pc:docMk/>
            <pc:sldMk cId="274891938" sldId="303"/>
            <ac:spMk id="2" creationId="{D4708A45-41E9-0869-CB17-40EE054F8ABC}"/>
          </ac:spMkLst>
        </pc:spChg>
        <pc:spChg chg="mod">
          <ac:chgData name="Avishek Dasgupta" userId="S::dasgup15@purdue.edu::f9d5fa44-9a15-4eb8-95f0-105197e851c5" providerId="AD" clId="Web-{32A35922-F5F6-4BE5-98FB-4DDFDA590A06}" dt="2023-10-03T19:43:51.314" v="81" actId="14100"/>
          <ac:spMkLst>
            <pc:docMk/>
            <pc:sldMk cId="274891938" sldId="303"/>
            <ac:spMk id="20" creationId="{07D9E9E2-F5AC-3334-2669-E9314772E81F}"/>
          </ac:spMkLst>
        </pc:spChg>
      </pc:sldChg>
      <pc:sldChg chg="modSp">
        <pc:chgData name="Avishek Dasgupta" userId="S::dasgup15@purdue.edu::f9d5fa44-9a15-4eb8-95f0-105197e851c5" providerId="AD" clId="Web-{32A35922-F5F6-4BE5-98FB-4DDFDA590A06}" dt="2023-10-03T20:14:26.707" v="85" actId="1076"/>
        <pc:sldMkLst>
          <pc:docMk/>
          <pc:sldMk cId="57563567" sldId="311"/>
        </pc:sldMkLst>
        <pc:picChg chg="mod">
          <ac:chgData name="Avishek Dasgupta" userId="S::dasgup15@purdue.edu::f9d5fa44-9a15-4eb8-95f0-105197e851c5" providerId="AD" clId="Web-{32A35922-F5F6-4BE5-98FB-4DDFDA590A06}" dt="2023-10-03T20:14:26.707" v="85" actId="1076"/>
          <ac:picMkLst>
            <pc:docMk/>
            <pc:sldMk cId="57563567" sldId="311"/>
            <ac:picMk id="13" creationId="{0774A315-DB30-B7BF-828B-41E63EC6CAEA}"/>
          </ac:picMkLst>
        </pc:picChg>
      </pc:sldChg>
      <pc:sldChg chg="modSp">
        <pc:chgData name="Avishek Dasgupta" userId="S::dasgup15@purdue.edu::f9d5fa44-9a15-4eb8-95f0-105197e851c5" providerId="AD" clId="Web-{32A35922-F5F6-4BE5-98FB-4DDFDA590A06}" dt="2023-10-03T21:22:49.855" v="143" actId="20577"/>
        <pc:sldMkLst>
          <pc:docMk/>
          <pc:sldMk cId="3262454134" sldId="312"/>
        </pc:sldMkLst>
        <pc:spChg chg="mod">
          <ac:chgData name="Avishek Dasgupta" userId="S::dasgup15@purdue.edu::f9d5fa44-9a15-4eb8-95f0-105197e851c5" providerId="AD" clId="Web-{32A35922-F5F6-4BE5-98FB-4DDFDA590A06}" dt="2023-10-03T21:22:49.855" v="143" actId="20577"/>
          <ac:spMkLst>
            <pc:docMk/>
            <pc:sldMk cId="3262454134" sldId="312"/>
            <ac:spMk id="7" creationId="{4F186848-F0D4-3E54-F1A0-7290DB1AB5D3}"/>
          </ac:spMkLst>
        </pc:spChg>
      </pc:sldChg>
      <pc:sldChg chg="ord">
        <pc:chgData name="Avishek Dasgupta" userId="S::dasgup15@purdue.edu::f9d5fa44-9a15-4eb8-95f0-105197e851c5" providerId="AD" clId="Web-{32A35922-F5F6-4BE5-98FB-4DDFDA590A06}" dt="2023-10-03T20:29:44.089" v="133"/>
        <pc:sldMkLst>
          <pc:docMk/>
          <pc:sldMk cId="1311025645" sldId="315"/>
        </pc:sldMkLst>
      </pc:sldChg>
      <pc:sldChg chg="modSp">
        <pc:chgData name="Avishek Dasgupta" userId="S::dasgup15@purdue.edu::f9d5fa44-9a15-4eb8-95f0-105197e851c5" providerId="AD" clId="Web-{32A35922-F5F6-4BE5-98FB-4DDFDA590A06}" dt="2023-10-03T20:22:51.455" v="131" actId="20577"/>
        <pc:sldMkLst>
          <pc:docMk/>
          <pc:sldMk cId="1079465620" sldId="318"/>
        </pc:sldMkLst>
        <pc:spChg chg="mod">
          <ac:chgData name="Avishek Dasgupta" userId="S::dasgup15@purdue.edu::f9d5fa44-9a15-4eb8-95f0-105197e851c5" providerId="AD" clId="Web-{32A35922-F5F6-4BE5-98FB-4DDFDA590A06}" dt="2023-10-03T20:22:51.455" v="131" actId="20577"/>
          <ac:spMkLst>
            <pc:docMk/>
            <pc:sldMk cId="1079465620" sldId="318"/>
            <ac:spMk id="2" creationId="{AC45D191-E8B4-2301-80B7-1690F6DC3824}"/>
          </ac:spMkLst>
        </pc:spChg>
      </pc:sldChg>
      <pc:sldChg chg="addSp delSp modSp ord">
        <pc:chgData name="Avishek Dasgupta" userId="S::dasgup15@purdue.edu::f9d5fa44-9a15-4eb8-95f0-105197e851c5" providerId="AD" clId="Web-{32A35922-F5F6-4BE5-98FB-4DDFDA590A06}" dt="2023-10-03T20:44:08.844" v="134" actId="1076"/>
        <pc:sldMkLst>
          <pc:docMk/>
          <pc:sldMk cId="1009631873" sldId="320"/>
        </pc:sldMkLst>
        <pc:spChg chg="mod">
          <ac:chgData name="Avishek Dasgupta" userId="S::dasgup15@purdue.edu::f9d5fa44-9a15-4eb8-95f0-105197e851c5" providerId="AD" clId="Web-{32A35922-F5F6-4BE5-98FB-4DDFDA590A06}" dt="2023-10-03T20:44:08.844" v="134" actId="1076"/>
          <ac:spMkLst>
            <pc:docMk/>
            <pc:sldMk cId="1009631873" sldId="320"/>
            <ac:spMk id="3" creationId="{8E4D7EE9-4712-AB7A-6760-E069E9A8C482}"/>
          </ac:spMkLst>
        </pc:spChg>
        <pc:spChg chg="del">
          <ac:chgData name="Avishek Dasgupta" userId="S::dasgup15@purdue.edu::f9d5fa44-9a15-4eb8-95f0-105197e851c5" providerId="AD" clId="Web-{32A35922-F5F6-4BE5-98FB-4DDFDA590A06}" dt="2023-10-03T19:38:42.645" v="0"/>
          <ac:spMkLst>
            <pc:docMk/>
            <pc:sldMk cId="1009631873" sldId="320"/>
            <ac:spMk id="4" creationId="{32C12462-5E14-6741-617C-0163B1B20665}"/>
          </ac:spMkLst>
        </pc:spChg>
        <pc:spChg chg="add mod">
          <ac:chgData name="Avishek Dasgupta" userId="S::dasgup15@purdue.edu::f9d5fa44-9a15-4eb8-95f0-105197e851c5" providerId="AD" clId="Web-{32A35922-F5F6-4BE5-98FB-4DDFDA590A06}" dt="2023-10-03T19:40:57.603" v="79" actId="20577"/>
          <ac:spMkLst>
            <pc:docMk/>
            <pc:sldMk cId="1009631873" sldId="320"/>
            <ac:spMk id="6" creationId="{211C6642-9D5A-C9B1-A3BE-9CC74A8929B4}"/>
          </ac:spMkLst>
        </pc:spChg>
      </pc:sldChg>
    </pc:docChg>
  </pc:docChgLst>
  <pc:docChgLst>
    <pc:chgData name="Sai Mona Duvvapu" userId="S::sduvvap@purdue.edu::d83ea752-9b79-493d-92b5-315c79e72f0e" providerId="AD" clId="Web-{23FDAF1D-77D9-C063-6C27-DD2CF9C4F743}"/>
    <pc:docChg chg="addSld delSld modSld">
      <pc:chgData name="Sai Mona Duvvapu" userId="S::sduvvap@purdue.edu::d83ea752-9b79-493d-92b5-315c79e72f0e" providerId="AD" clId="Web-{23FDAF1D-77D9-C063-6C27-DD2CF9C4F743}" dt="2023-10-01T10:26:16.511" v="1142" actId="20577"/>
      <pc:docMkLst>
        <pc:docMk/>
      </pc:docMkLst>
      <pc:sldChg chg="modSp">
        <pc:chgData name="Sai Mona Duvvapu" userId="S::sduvvap@purdue.edu::d83ea752-9b79-493d-92b5-315c79e72f0e" providerId="AD" clId="Web-{23FDAF1D-77D9-C063-6C27-DD2CF9C4F743}" dt="2023-10-01T08:36:59.333" v="121" actId="20577"/>
        <pc:sldMkLst>
          <pc:docMk/>
          <pc:sldMk cId="109857222" sldId="256"/>
        </pc:sldMkLst>
        <pc:spChg chg="mod">
          <ac:chgData name="Sai Mona Duvvapu" userId="S::sduvvap@purdue.edu::d83ea752-9b79-493d-92b5-315c79e72f0e" providerId="AD" clId="Web-{23FDAF1D-77D9-C063-6C27-DD2CF9C4F743}" dt="2023-10-01T08:31:43.474" v="10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ai Mona Duvvapu" userId="S::sduvvap@purdue.edu::d83ea752-9b79-493d-92b5-315c79e72f0e" providerId="AD" clId="Web-{23FDAF1D-77D9-C063-6C27-DD2CF9C4F743}" dt="2023-10-01T08:36:59.333" v="1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setBg">
        <pc:chgData name="Sai Mona Duvvapu" userId="S::sduvvap@purdue.edu::d83ea752-9b79-493d-92b5-315c79e72f0e" providerId="AD" clId="Web-{23FDAF1D-77D9-C063-6C27-DD2CF9C4F743}" dt="2023-10-01T08:56:16.961" v="145" actId="1076"/>
        <pc:sldMkLst>
          <pc:docMk/>
          <pc:sldMk cId="4185857725" sldId="257"/>
        </pc:sldMkLst>
        <pc:spChg chg="mod">
          <ac:chgData name="Sai Mona Duvvapu" userId="S::sduvvap@purdue.edu::d83ea752-9b79-493d-92b5-315c79e72f0e" providerId="AD" clId="Web-{23FDAF1D-77D9-C063-6C27-DD2CF9C4F743}" dt="2023-10-01T08:55:55.804" v="142"/>
          <ac:spMkLst>
            <pc:docMk/>
            <pc:sldMk cId="4185857725" sldId="257"/>
            <ac:spMk id="2" creationId="{D2A1EA0E-842E-2F04-AFBF-AEAA466CCEF8}"/>
          </ac:spMkLst>
        </pc:spChg>
        <pc:spChg chg="del">
          <ac:chgData name="Sai Mona Duvvapu" userId="S::sduvvap@purdue.edu::d83ea752-9b79-493d-92b5-315c79e72f0e" providerId="AD" clId="Web-{23FDAF1D-77D9-C063-6C27-DD2CF9C4F743}" dt="2023-10-01T08:42:25.662" v="122"/>
          <ac:spMkLst>
            <pc:docMk/>
            <pc:sldMk cId="4185857725" sldId="257"/>
            <ac:spMk id="3" creationId="{442FD2BF-7C72-26D3-6E45-6F42DD3C67B5}"/>
          </ac:spMkLst>
        </pc:spChg>
        <pc:spChg chg="add">
          <ac:chgData name="Sai Mona Duvvapu" userId="S::sduvvap@purdue.edu::d83ea752-9b79-493d-92b5-315c79e72f0e" providerId="AD" clId="Web-{23FDAF1D-77D9-C063-6C27-DD2CF9C4F743}" dt="2023-10-01T08:55:55.804" v="142"/>
          <ac:spMkLst>
            <pc:docMk/>
            <pc:sldMk cId="4185857725" sldId="257"/>
            <ac:spMk id="11" creationId="{9CB95732-565A-4D2C-A3AB-CC460C0D3826}"/>
          </ac:spMkLst>
        </pc:spChg>
        <pc:spChg chg="add">
          <ac:chgData name="Sai Mona Duvvapu" userId="S::sduvvap@purdue.edu::d83ea752-9b79-493d-92b5-315c79e72f0e" providerId="AD" clId="Web-{23FDAF1D-77D9-C063-6C27-DD2CF9C4F743}" dt="2023-10-01T08:55:55.804" v="142"/>
          <ac:spMkLst>
            <pc:docMk/>
            <pc:sldMk cId="4185857725" sldId="257"/>
            <ac:spMk id="13" creationId="{E19B653C-798C-4333-8452-3DF3AE3C1D11}"/>
          </ac:spMkLst>
        </pc:spChg>
        <pc:spChg chg="add">
          <ac:chgData name="Sai Mona Duvvapu" userId="S::sduvvap@purdue.edu::d83ea752-9b79-493d-92b5-315c79e72f0e" providerId="AD" clId="Web-{23FDAF1D-77D9-C063-6C27-DD2CF9C4F743}" dt="2023-10-01T08:55:55.804" v="142"/>
          <ac:spMkLst>
            <pc:docMk/>
            <pc:sldMk cId="4185857725" sldId="257"/>
            <ac:spMk id="15" creationId="{0FE50278-E2EC-42B2-A1F1-921DD39901C4}"/>
          </ac:spMkLst>
        </pc:spChg>
        <pc:spChg chg="add">
          <ac:chgData name="Sai Mona Duvvapu" userId="S::sduvvap@purdue.edu::d83ea752-9b79-493d-92b5-315c79e72f0e" providerId="AD" clId="Web-{23FDAF1D-77D9-C063-6C27-DD2CF9C4F743}" dt="2023-10-01T08:55:55.804" v="142"/>
          <ac:spMkLst>
            <pc:docMk/>
            <pc:sldMk cId="4185857725" sldId="257"/>
            <ac:spMk id="17" creationId="{1236153F-0DB4-40DD-87C6-B40C1B7E282C}"/>
          </ac:spMkLst>
        </pc:spChg>
        <pc:picChg chg="add mod ord">
          <ac:chgData name="Sai Mona Duvvapu" userId="S::sduvvap@purdue.edu::d83ea752-9b79-493d-92b5-315c79e72f0e" providerId="AD" clId="Web-{23FDAF1D-77D9-C063-6C27-DD2CF9C4F743}" dt="2023-10-01T08:55:55.804" v="142"/>
          <ac:picMkLst>
            <pc:docMk/>
            <pc:sldMk cId="4185857725" sldId="257"/>
            <ac:picMk id="4" creationId="{BC80B8EA-012C-EB95-2EB9-AA1EC52292DA}"/>
          </ac:picMkLst>
        </pc:picChg>
        <pc:picChg chg="add mod ord">
          <ac:chgData name="Sai Mona Duvvapu" userId="S::sduvvap@purdue.edu::d83ea752-9b79-493d-92b5-315c79e72f0e" providerId="AD" clId="Web-{23FDAF1D-77D9-C063-6C27-DD2CF9C4F743}" dt="2023-10-01T08:56:16.961" v="145" actId="1076"/>
          <ac:picMkLst>
            <pc:docMk/>
            <pc:sldMk cId="4185857725" sldId="257"/>
            <ac:picMk id="5" creationId="{FEA73970-931B-7D25-A901-A44CAE301C94}"/>
          </ac:picMkLst>
        </pc:picChg>
        <pc:picChg chg="add mod">
          <ac:chgData name="Sai Mona Duvvapu" userId="S::sduvvap@purdue.edu::d83ea752-9b79-493d-92b5-315c79e72f0e" providerId="AD" clId="Web-{23FDAF1D-77D9-C063-6C27-DD2CF9C4F743}" dt="2023-10-01T08:56:11.805" v="143" actId="14100"/>
          <ac:picMkLst>
            <pc:docMk/>
            <pc:sldMk cId="4185857725" sldId="257"/>
            <ac:picMk id="6" creationId="{E6F018A6-DC01-1FE1-0A1E-F76B75055575}"/>
          </ac:picMkLst>
        </pc:picChg>
        <pc:picChg chg="add del mod">
          <ac:chgData name="Sai Mona Duvvapu" userId="S::sduvvap@purdue.edu::d83ea752-9b79-493d-92b5-315c79e72f0e" providerId="AD" clId="Web-{23FDAF1D-77D9-C063-6C27-DD2CF9C4F743}" dt="2023-10-01T08:55:47.663" v="141"/>
          <ac:picMkLst>
            <pc:docMk/>
            <pc:sldMk cId="4185857725" sldId="257"/>
            <ac:picMk id="7" creationId="{3A105D34-4CF9-EDAF-6FF0-740630E4C0D5}"/>
          </ac:picMkLst>
        </pc:picChg>
      </pc:sldChg>
      <pc:sldChg chg="modSp">
        <pc:chgData name="Sai Mona Duvvapu" userId="S::sduvvap@purdue.edu::d83ea752-9b79-493d-92b5-315c79e72f0e" providerId="AD" clId="Web-{23FDAF1D-77D9-C063-6C27-DD2CF9C4F743}" dt="2023-10-01T09:19:08.200" v="391" actId="20577"/>
        <pc:sldMkLst>
          <pc:docMk/>
          <pc:sldMk cId="590399369" sldId="258"/>
        </pc:sldMkLst>
        <pc:spChg chg="mod">
          <ac:chgData name="Sai Mona Duvvapu" userId="S::sduvvap@purdue.edu::d83ea752-9b79-493d-92b5-315c79e72f0e" providerId="AD" clId="Web-{23FDAF1D-77D9-C063-6C27-DD2CF9C4F743}" dt="2023-10-01T09:19:08.200" v="391" actId="20577"/>
          <ac:spMkLst>
            <pc:docMk/>
            <pc:sldMk cId="590399369" sldId="258"/>
            <ac:spMk id="2" creationId="{87BA4BF2-D66A-3B26-B5B8-1CD404B38E8D}"/>
          </ac:spMkLst>
        </pc:spChg>
        <pc:spChg chg="mod">
          <ac:chgData name="Sai Mona Duvvapu" userId="S::sduvvap@purdue.edu::d83ea752-9b79-493d-92b5-315c79e72f0e" providerId="AD" clId="Web-{23FDAF1D-77D9-C063-6C27-DD2CF9C4F743}" dt="2023-10-01T09:05:48.906" v="275" actId="20577"/>
          <ac:spMkLst>
            <pc:docMk/>
            <pc:sldMk cId="590399369" sldId="258"/>
            <ac:spMk id="3" creationId="{AE2FF4A8-2624-9D3D-B29F-C9AA61AB0EAD}"/>
          </ac:spMkLst>
        </pc:spChg>
      </pc:sldChg>
      <pc:sldChg chg="delSp modSp del">
        <pc:chgData name="Sai Mona Duvvapu" userId="S::sduvvap@purdue.edu::d83ea752-9b79-493d-92b5-315c79e72f0e" providerId="AD" clId="Web-{23FDAF1D-77D9-C063-6C27-DD2CF9C4F743}" dt="2023-10-01T09:01:55.883" v="198"/>
        <pc:sldMkLst>
          <pc:docMk/>
          <pc:sldMk cId="2373167103" sldId="259"/>
        </pc:sldMkLst>
        <pc:spChg chg="mod">
          <ac:chgData name="Sai Mona Duvvapu" userId="S::sduvvap@purdue.edu::d83ea752-9b79-493d-92b5-315c79e72f0e" providerId="AD" clId="Web-{23FDAF1D-77D9-C063-6C27-DD2CF9C4F743}" dt="2023-10-01T08:15:00.877" v="20"/>
          <ac:spMkLst>
            <pc:docMk/>
            <pc:sldMk cId="2373167103" sldId="259"/>
            <ac:spMk id="2" creationId="{0A0AA7C4-2A7F-CFCB-2886-3777DA70D1A3}"/>
          </ac:spMkLst>
        </pc:spChg>
        <pc:spChg chg="del">
          <ac:chgData name="Sai Mona Duvvapu" userId="S::sduvvap@purdue.edu::d83ea752-9b79-493d-92b5-315c79e72f0e" providerId="AD" clId="Web-{23FDAF1D-77D9-C063-6C27-DD2CF9C4F743}" dt="2023-10-01T09:01:05.647" v="197"/>
          <ac:spMkLst>
            <pc:docMk/>
            <pc:sldMk cId="2373167103" sldId="259"/>
            <ac:spMk id="3" creationId="{C00F90D8-42EC-B770-00EF-B3504A552F58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09:44:26.186" v="760" actId="20577"/>
        <pc:sldMkLst>
          <pc:docMk/>
          <pc:sldMk cId="3041520359" sldId="260"/>
        </pc:sldMkLst>
        <pc:spChg chg="mod">
          <ac:chgData name="Sai Mona Duvvapu" userId="S::sduvvap@purdue.edu::d83ea752-9b79-493d-92b5-315c79e72f0e" providerId="AD" clId="Web-{23FDAF1D-77D9-C063-6C27-DD2CF9C4F743}" dt="2023-10-01T09:19:04.169" v="390" actId="20577"/>
          <ac:spMkLst>
            <pc:docMk/>
            <pc:sldMk cId="3041520359" sldId="260"/>
            <ac:spMk id="2" creationId="{9519ABCC-0528-96D5-2160-66B76C775105}"/>
          </ac:spMkLst>
        </pc:spChg>
        <pc:spChg chg="mod">
          <ac:chgData name="Sai Mona Duvvapu" userId="S::sduvvap@purdue.edu::d83ea752-9b79-493d-92b5-315c79e72f0e" providerId="AD" clId="Web-{23FDAF1D-77D9-C063-6C27-DD2CF9C4F743}" dt="2023-10-01T09:44:26.186" v="760" actId="20577"/>
          <ac:spMkLst>
            <pc:docMk/>
            <pc:sldMk cId="3041520359" sldId="260"/>
            <ac:spMk id="3" creationId="{3B853AEE-BA4F-1DE2-0BCE-E8CE40D7549B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09:22:57.790" v="460" actId="20577"/>
        <pc:sldMkLst>
          <pc:docMk/>
          <pc:sldMk cId="4165642236" sldId="261"/>
        </pc:sldMkLst>
        <pc:spChg chg="mod">
          <ac:chgData name="Sai Mona Duvvapu" userId="S::sduvvap@purdue.edu::d83ea752-9b79-493d-92b5-315c79e72f0e" providerId="AD" clId="Web-{23FDAF1D-77D9-C063-6C27-DD2CF9C4F743}" dt="2023-10-01T09:20:33.426" v="392" actId="20577"/>
          <ac:spMkLst>
            <pc:docMk/>
            <pc:sldMk cId="4165642236" sldId="261"/>
            <ac:spMk id="2" creationId="{63717189-777F-88AA-FFEA-28BF5BA572D6}"/>
          </ac:spMkLst>
        </pc:spChg>
        <pc:spChg chg="mod">
          <ac:chgData name="Sai Mona Duvvapu" userId="S::sduvvap@purdue.edu::d83ea752-9b79-493d-92b5-315c79e72f0e" providerId="AD" clId="Web-{23FDAF1D-77D9-C063-6C27-DD2CF9C4F743}" dt="2023-10-01T09:22:57.790" v="460" actId="20577"/>
          <ac:spMkLst>
            <pc:docMk/>
            <pc:sldMk cId="4165642236" sldId="261"/>
            <ac:spMk id="3" creationId="{B2B6CCB6-1265-CADB-AF7E-3A9B5D7E24B4}"/>
          </ac:spMkLst>
        </pc:spChg>
      </pc:sldChg>
      <pc:sldChg chg="addSp modSp mod modClrScheme chgLayout">
        <pc:chgData name="Sai Mona Duvvapu" userId="S::sduvvap@purdue.edu::d83ea752-9b79-493d-92b5-315c79e72f0e" providerId="AD" clId="Web-{23FDAF1D-77D9-C063-6C27-DD2CF9C4F743}" dt="2023-10-01T09:39:16.348" v="703" actId="20577"/>
        <pc:sldMkLst>
          <pc:docMk/>
          <pc:sldMk cId="161858275" sldId="262"/>
        </pc:sldMkLst>
        <pc:spChg chg="mod ord">
          <ac:chgData name="Sai Mona Duvvapu" userId="S::sduvvap@purdue.edu::d83ea752-9b79-493d-92b5-315c79e72f0e" providerId="AD" clId="Web-{23FDAF1D-77D9-C063-6C27-DD2CF9C4F743}" dt="2023-10-01T09:39:16.348" v="703" actId="20577"/>
          <ac:spMkLst>
            <pc:docMk/>
            <pc:sldMk cId="161858275" sldId="262"/>
            <ac:spMk id="2" creationId="{1C6D0FB5-64EB-3BFD-80FC-2993F292600A}"/>
          </ac:spMkLst>
        </pc:spChg>
        <pc:spChg chg="mod ord">
          <ac:chgData name="Sai Mona Duvvapu" userId="S::sduvvap@purdue.edu::d83ea752-9b79-493d-92b5-315c79e72f0e" providerId="AD" clId="Web-{23FDAF1D-77D9-C063-6C27-DD2CF9C4F743}" dt="2023-10-01T09:32:27.702" v="634" actId="20577"/>
          <ac:spMkLst>
            <pc:docMk/>
            <pc:sldMk cId="161858275" sldId="262"/>
            <ac:spMk id="3" creationId="{56134E58-6647-9BBE-206A-91BA71DE25B8}"/>
          </ac:spMkLst>
        </pc:spChg>
        <pc:spChg chg="add mod ord">
          <ac:chgData name="Sai Mona Duvvapu" userId="S::sduvvap@purdue.edu::d83ea752-9b79-493d-92b5-315c79e72f0e" providerId="AD" clId="Web-{23FDAF1D-77D9-C063-6C27-DD2CF9C4F743}" dt="2023-10-01T09:24:07.746" v="480" actId="14100"/>
          <ac:spMkLst>
            <pc:docMk/>
            <pc:sldMk cId="161858275" sldId="262"/>
            <ac:spMk id="4" creationId="{4620A5B8-7C1A-EA83-F382-5B45EC40F66A}"/>
          </ac:spMkLst>
        </pc:spChg>
        <pc:spChg chg="add mod ord">
          <ac:chgData name="Sai Mona Duvvapu" userId="S::sduvvap@purdue.edu::d83ea752-9b79-493d-92b5-315c79e72f0e" providerId="AD" clId="Web-{23FDAF1D-77D9-C063-6C27-DD2CF9C4F743}" dt="2023-10-01T09:24:12.840" v="481" actId="14100"/>
          <ac:spMkLst>
            <pc:docMk/>
            <pc:sldMk cId="161858275" sldId="262"/>
            <ac:spMk id="5" creationId="{45B33C21-0CEC-AA99-2163-DEAC4C5403C5}"/>
          </ac:spMkLst>
        </pc:spChg>
        <pc:spChg chg="add mod ord">
          <ac:chgData name="Sai Mona Duvvapu" userId="S::sduvvap@purdue.edu::d83ea752-9b79-493d-92b5-315c79e72f0e" providerId="AD" clId="Web-{23FDAF1D-77D9-C063-6C27-DD2CF9C4F743}" dt="2023-10-01T09:34:20.635" v="665" actId="20577"/>
          <ac:spMkLst>
            <pc:docMk/>
            <pc:sldMk cId="161858275" sldId="262"/>
            <ac:spMk id="6" creationId="{51368EEA-A7A6-3CF8-2EAD-19ED85999EFA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10:12:53.717" v="1025" actId="20577"/>
        <pc:sldMkLst>
          <pc:docMk/>
          <pc:sldMk cId="2656596056" sldId="263"/>
        </pc:sldMkLst>
        <pc:spChg chg="mod">
          <ac:chgData name="Sai Mona Duvvapu" userId="S::sduvvap@purdue.edu::d83ea752-9b79-493d-92b5-315c79e72f0e" providerId="AD" clId="Web-{23FDAF1D-77D9-C063-6C27-DD2CF9C4F743}" dt="2023-10-01T08:20:41.591" v="59" actId="20577"/>
          <ac:spMkLst>
            <pc:docMk/>
            <pc:sldMk cId="2656596056" sldId="263"/>
            <ac:spMk id="2" creationId="{DED49A9E-3CBA-751E-D5EC-697433E770B9}"/>
          </ac:spMkLst>
        </pc:spChg>
        <pc:spChg chg="mod">
          <ac:chgData name="Sai Mona Duvvapu" userId="S::sduvvap@purdue.edu::d83ea752-9b79-493d-92b5-315c79e72f0e" providerId="AD" clId="Web-{23FDAF1D-77D9-C063-6C27-DD2CF9C4F743}" dt="2023-10-01T10:12:53.717" v="1025" actId="20577"/>
          <ac:spMkLst>
            <pc:docMk/>
            <pc:sldMk cId="2656596056" sldId="263"/>
            <ac:spMk id="3" creationId="{75309D12-4C72-8A93-7EEB-C1108258EFB0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10:22:34.035" v="1123" actId="20577"/>
        <pc:sldMkLst>
          <pc:docMk/>
          <pc:sldMk cId="2455201987" sldId="264"/>
        </pc:sldMkLst>
        <pc:spChg chg="mod">
          <ac:chgData name="Sai Mona Duvvapu" userId="S::sduvvap@purdue.edu::d83ea752-9b79-493d-92b5-315c79e72f0e" providerId="AD" clId="Web-{23FDAF1D-77D9-C063-6C27-DD2CF9C4F743}" dt="2023-10-01T08:20:50.607" v="65" actId="20577"/>
          <ac:spMkLst>
            <pc:docMk/>
            <pc:sldMk cId="2455201987" sldId="264"/>
            <ac:spMk id="2" creationId="{23AED231-AFD6-25A8-E94E-347E38FC255C}"/>
          </ac:spMkLst>
        </pc:spChg>
        <pc:spChg chg="mod">
          <ac:chgData name="Sai Mona Duvvapu" userId="S::sduvvap@purdue.edu::d83ea752-9b79-493d-92b5-315c79e72f0e" providerId="AD" clId="Web-{23FDAF1D-77D9-C063-6C27-DD2CF9C4F743}" dt="2023-10-01T10:22:34.035" v="1123" actId="20577"/>
          <ac:spMkLst>
            <pc:docMk/>
            <pc:sldMk cId="2455201987" sldId="264"/>
            <ac:spMk id="3" creationId="{CF251323-6F08-B2D3-FAF8-191884C639D6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10:18:22.665" v="1086" actId="20577"/>
        <pc:sldMkLst>
          <pc:docMk/>
          <pc:sldMk cId="1127862508" sldId="265"/>
        </pc:sldMkLst>
        <pc:spChg chg="mod">
          <ac:chgData name="Sai Mona Duvvapu" userId="S::sduvvap@purdue.edu::d83ea752-9b79-493d-92b5-315c79e72f0e" providerId="AD" clId="Web-{23FDAF1D-77D9-C063-6C27-DD2CF9C4F743}" dt="2023-10-01T08:21:04.795" v="69" actId="20577"/>
          <ac:spMkLst>
            <pc:docMk/>
            <pc:sldMk cId="1127862508" sldId="265"/>
            <ac:spMk id="2" creationId="{8FFBADAE-566F-3899-1C89-A0973DD11040}"/>
          </ac:spMkLst>
        </pc:spChg>
        <pc:spChg chg="mod">
          <ac:chgData name="Sai Mona Duvvapu" userId="S::sduvvap@purdue.edu::d83ea752-9b79-493d-92b5-315c79e72f0e" providerId="AD" clId="Web-{23FDAF1D-77D9-C063-6C27-DD2CF9C4F743}" dt="2023-10-01T10:18:22.665" v="1086" actId="20577"/>
          <ac:spMkLst>
            <pc:docMk/>
            <pc:sldMk cId="1127862508" sldId="265"/>
            <ac:spMk id="3" creationId="{17F0EF43-6F2B-87C1-6281-E2DBBE6B911E}"/>
          </ac:spMkLst>
        </pc:spChg>
      </pc:sldChg>
      <pc:sldChg chg="modSp">
        <pc:chgData name="Sai Mona Duvvapu" userId="S::sduvvap@purdue.edu::d83ea752-9b79-493d-92b5-315c79e72f0e" providerId="AD" clId="Web-{23FDAF1D-77D9-C063-6C27-DD2CF9C4F743}" dt="2023-10-01T08:22:56.862" v="87" actId="20577"/>
        <pc:sldMkLst>
          <pc:docMk/>
          <pc:sldMk cId="3922562929" sldId="266"/>
        </pc:sldMkLst>
        <pc:spChg chg="mod">
          <ac:chgData name="Sai Mona Duvvapu" userId="S::sduvvap@purdue.edu::d83ea752-9b79-493d-92b5-315c79e72f0e" providerId="AD" clId="Web-{23FDAF1D-77D9-C063-6C27-DD2CF9C4F743}" dt="2023-10-01T08:22:56.862" v="87" actId="20577"/>
          <ac:spMkLst>
            <pc:docMk/>
            <pc:sldMk cId="3922562929" sldId="266"/>
            <ac:spMk id="2" creationId="{7F57F498-09EE-BC7D-566E-E50521772953}"/>
          </ac:spMkLst>
        </pc:spChg>
      </pc:sldChg>
      <pc:sldChg chg="modSp new">
        <pc:chgData name="Sai Mona Duvvapu" userId="S::sduvvap@purdue.edu::d83ea752-9b79-493d-92b5-315c79e72f0e" providerId="AD" clId="Web-{23FDAF1D-77D9-C063-6C27-DD2CF9C4F743}" dt="2023-10-01T08:24:04.614" v="95" actId="20577"/>
        <pc:sldMkLst>
          <pc:docMk/>
          <pc:sldMk cId="3207442691" sldId="267"/>
        </pc:sldMkLst>
        <pc:spChg chg="mod">
          <ac:chgData name="Sai Mona Duvvapu" userId="S::sduvvap@purdue.edu::d83ea752-9b79-493d-92b5-315c79e72f0e" providerId="AD" clId="Web-{23FDAF1D-77D9-C063-6C27-DD2CF9C4F743}" dt="2023-10-01T08:24:04.614" v="95" actId="20577"/>
          <ac:spMkLst>
            <pc:docMk/>
            <pc:sldMk cId="3207442691" sldId="267"/>
            <ac:spMk id="2" creationId="{222E6031-B353-4B32-5733-A92E2D32ECF9}"/>
          </ac:spMkLst>
        </pc:spChg>
      </pc:sldChg>
      <pc:sldChg chg="modSp new">
        <pc:chgData name="Sai Mona Duvvapu" userId="S::sduvvap@purdue.edu::d83ea752-9b79-493d-92b5-315c79e72f0e" providerId="AD" clId="Web-{23FDAF1D-77D9-C063-6C27-DD2CF9C4F743}" dt="2023-10-01T08:33:14.258" v="111" actId="20577"/>
        <pc:sldMkLst>
          <pc:docMk/>
          <pc:sldMk cId="3748324265" sldId="268"/>
        </pc:sldMkLst>
        <pc:spChg chg="mod">
          <ac:chgData name="Sai Mona Duvvapu" userId="S::sduvvap@purdue.edu::d83ea752-9b79-493d-92b5-315c79e72f0e" providerId="AD" clId="Web-{23FDAF1D-77D9-C063-6C27-DD2CF9C4F743}" dt="2023-10-01T08:33:14.258" v="111" actId="20577"/>
          <ac:spMkLst>
            <pc:docMk/>
            <pc:sldMk cId="3748324265" sldId="268"/>
            <ac:spMk id="2" creationId="{6831528A-FCBB-1484-520D-996299058F56}"/>
          </ac:spMkLst>
        </pc:spChg>
      </pc:sldChg>
      <pc:sldChg chg="modSp new">
        <pc:chgData name="Sai Mona Duvvapu" userId="S::sduvvap@purdue.edu::d83ea752-9b79-493d-92b5-315c79e72f0e" providerId="AD" clId="Web-{23FDAF1D-77D9-C063-6C27-DD2CF9C4F743}" dt="2023-10-01T08:36:48.333" v="120" actId="20577"/>
        <pc:sldMkLst>
          <pc:docMk/>
          <pc:sldMk cId="1006128533" sldId="269"/>
        </pc:sldMkLst>
        <pc:spChg chg="mod">
          <ac:chgData name="Sai Mona Duvvapu" userId="S::sduvvap@purdue.edu::d83ea752-9b79-493d-92b5-315c79e72f0e" providerId="AD" clId="Web-{23FDAF1D-77D9-C063-6C27-DD2CF9C4F743}" dt="2023-10-01T08:36:48.333" v="120" actId="20577"/>
          <ac:spMkLst>
            <pc:docMk/>
            <pc:sldMk cId="1006128533" sldId="269"/>
            <ac:spMk id="2" creationId="{AE648253-6216-75DB-B88A-D520789A7D76}"/>
          </ac:spMkLst>
        </pc:spChg>
      </pc:sldChg>
      <pc:sldChg chg="new del">
        <pc:chgData name="Sai Mona Duvvapu" userId="S::sduvvap@purdue.edu::d83ea752-9b79-493d-92b5-315c79e72f0e" providerId="AD" clId="Web-{23FDAF1D-77D9-C063-6C27-DD2CF9C4F743}" dt="2023-10-01T09:18:52.121" v="389"/>
        <pc:sldMkLst>
          <pc:docMk/>
          <pc:sldMk cId="4245342617" sldId="270"/>
        </pc:sldMkLst>
      </pc:sldChg>
      <pc:sldChg chg="modSp new">
        <pc:chgData name="Sai Mona Duvvapu" userId="S::sduvvap@purdue.edu::d83ea752-9b79-493d-92b5-315c79e72f0e" providerId="AD" clId="Web-{23FDAF1D-77D9-C063-6C27-DD2CF9C4F743}" dt="2023-10-01T10:26:16.511" v="1142" actId="20577"/>
        <pc:sldMkLst>
          <pc:docMk/>
          <pc:sldMk cId="1191458491" sldId="271"/>
        </pc:sldMkLst>
        <pc:spChg chg="mod">
          <ac:chgData name="Sai Mona Duvvapu" userId="S::sduvvap@purdue.edu::d83ea752-9b79-493d-92b5-315c79e72f0e" providerId="AD" clId="Web-{23FDAF1D-77D9-C063-6C27-DD2CF9C4F743}" dt="2023-10-01T09:39:59.068" v="718" actId="20577"/>
          <ac:spMkLst>
            <pc:docMk/>
            <pc:sldMk cId="1191458491" sldId="271"/>
            <ac:spMk id="2" creationId="{ED64BFAC-DF2C-9F23-2DD0-0558582AB44E}"/>
          </ac:spMkLst>
        </pc:spChg>
        <pc:spChg chg="mod">
          <ac:chgData name="Sai Mona Duvvapu" userId="S::sduvvap@purdue.edu::d83ea752-9b79-493d-92b5-315c79e72f0e" providerId="AD" clId="Web-{23FDAF1D-77D9-C063-6C27-DD2CF9C4F743}" dt="2023-10-01T10:26:16.511" v="1142" actId="20577"/>
          <ac:spMkLst>
            <pc:docMk/>
            <pc:sldMk cId="1191458491" sldId="271"/>
            <ac:spMk id="3" creationId="{26574514-896D-4A3D-9998-A87508AF3FE1}"/>
          </ac:spMkLst>
        </pc:spChg>
      </pc:sldChg>
      <pc:sldChg chg="modSp new">
        <pc:chgData name="Sai Mona Duvvapu" userId="S::sduvvap@purdue.edu::d83ea752-9b79-493d-92b5-315c79e72f0e" providerId="AD" clId="Web-{23FDAF1D-77D9-C063-6C27-DD2CF9C4F743}" dt="2023-10-01T09:54:32.519" v="924" actId="20577"/>
        <pc:sldMkLst>
          <pc:docMk/>
          <pc:sldMk cId="3363890442" sldId="272"/>
        </pc:sldMkLst>
        <pc:spChg chg="mod">
          <ac:chgData name="Sai Mona Duvvapu" userId="S::sduvvap@purdue.edu::d83ea752-9b79-493d-92b5-315c79e72f0e" providerId="AD" clId="Web-{23FDAF1D-77D9-C063-6C27-DD2CF9C4F743}" dt="2023-10-01T09:43:45.779" v="743" actId="20577"/>
          <ac:spMkLst>
            <pc:docMk/>
            <pc:sldMk cId="3363890442" sldId="272"/>
            <ac:spMk id="2" creationId="{51419000-13BD-984E-4126-D8E12E21784D}"/>
          </ac:spMkLst>
        </pc:spChg>
        <pc:spChg chg="mod">
          <ac:chgData name="Sai Mona Duvvapu" userId="S::sduvvap@purdue.edu::d83ea752-9b79-493d-92b5-315c79e72f0e" providerId="AD" clId="Web-{23FDAF1D-77D9-C063-6C27-DD2CF9C4F743}" dt="2023-10-01T09:54:32.519" v="924" actId="20577"/>
          <ac:spMkLst>
            <pc:docMk/>
            <pc:sldMk cId="3363890442" sldId="272"/>
            <ac:spMk id="3" creationId="{DEA3D602-DF9A-F9D5-9AB1-1929A4FECC4C}"/>
          </ac:spMkLst>
        </pc:spChg>
      </pc:sldChg>
    </pc:docChg>
  </pc:docChgLst>
  <pc:docChgLst>
    <pc:chgData name="Sohan Kumar Sahoo" userId="S::sahoo14@purdue.edu::5034110a-9545-4d24-b02a-5cf3b2b47a80" providerId="AD" clId="Web-{30E894F2-8D17-00E6-B520-A4FD9062F5C2}"/>
    <pc:docChg chg="addSld modSld sldOrd">
      <pc:chgData name="Sohan Kumar Sahoo" userId="S::sahoo14@purdue.edu::5034110a-9545-4d24-b02a-5cf3b2b47a80" providerId="AD" clId="Web-{30E894F2-8D17-00E6-B520-A4FD9062F5C2}" dt="2023-10-01T22:23:18.999" v="801" actId="20577"/>
      <pc:docMkLst>
        <pc:docMk/>
      </pc:docMkLst>
      <pc:sldChg chg="addSp delSp modSp">
        <pc:chgData name="Sohan Kumar Sahoo" userId="S::sahoo14@purdue.edu::5034110a-9545-4d24-b02a-5cf3b2b47a80" providerId="AD" clId="Web-{30E894F2-8D17-00E6-B520-A4FD9062F5C2}" dt="2023-10-01T22:23:18.999" v="801" actId="20577"/>
        <pc:sldMkLst>
          <pc:docMk/>
          <pc:sldMk cId="161858275" sldId="262"/>
        </pc:sldMkLst>
        <pc:spChg chg="del">
          <ac:chgData name="Sohan Kumar Sahoo" userId="S::sahoo14@purdue.edu::5034110a-9545-4d24-b02a-5cf3b2b47a80" providerId="AD" clId="Web-{30E894F2-8D17-00E6-B520-A4FD9062F5C2}" dt="2023-10-01T22:15:42.803" v="726"/>
          <ac:spMkLst>
            <pc:docMk/>
            <pc:sldMk cId="161858275" sldId="262"/>
            <ac:spMk id="3" creationId="{56134E58-6647-9BBE-206A-91BA71DE25B8}"/>
          </ac:spMkLst>
        </pc:spChg>
        <pc:graphicFrameChg chg="add modGraphic">
          <ac:chgData name="Sohan Kumar Sahoo" userId="S::sahoo14@purdue.edu::5034110a-9545-4d24-b02a-5cf3b2b47a80" providerId="AD" clId="Web-{30E894F2-8D17-00E6-B520-A4FD9062F5C2}" dt="2023-10-01T22:23:18.999" v="801" actId="20577"/>
          <ac:graphicFrameMkLst>
            <pc:docMk/>
            <pc:sldMk cId="161858275" sldId="262"/>
            <ac:graphicFrameMk id="10" creationId="{FAD47897-20DC-D876-BE36-68F5EA5BCBDE}"/>
          </ac:graphicFrameMkLst>
        </pc:graphicFrameChg>
      </pc:sldChg>
      <pc:sldChg chg="modSp">
        <pc:chgData name="Sohan Kumar Sahoo" userId="S::sahoo14@purdue.edu::5034110a-9545-4d24-b02a-5cf3b2b47a80" providerId="AD" clId="Web-{30E894F2-8D17-00E6-B520-A4FD9062F5C2}" dt="2023-10-01T21:58:20.388" v="581" actId="1076"/>
        <pc:sldMkLst>
          <pc:docMk/>
          <pc:sldMk cId="2656596056" sldId="263"/>
        </pc:sldMkLst>
        <pc:cxnChg chg="mod">
          <ac:chgData name="Sohan Kumar Sahoo" userId="S::sahoo14@purdue.edu::5034110a-9545-4d24-b02a-5cf3b2b47a80" providerId="AD" clId="Web-{30E894F2-8D17-00E6-B520-A4FD9062F5C2}" dt="2023-10-01T21:58:20.388" v="581" actId="1076"/>
          <ac:cxnSpMkLst>
            <pc:docMk/>
            <pc:sldMk cId="2656596056" sldId="263"/>
            <ac:cxnSpMk id="16" creationId="{947422FE-0580-BEB5-EA3D-F3BCCD63948E}"/>
          </ac:cxnSpMkLst>
        </pc:cxnChg>
      </pc:sldChg>
      <pc:sldChg chg="ord">
        <pc:chgData name="Sohan Kumar Sahoo" userId="S::sahoo14@purdue.edu::5034110a-9545-4d24-b02a-5cf3b2b47a80" providerId="AD" clId="Web-{30E894F2-8D17-00E6-B520-A4FD9062F5C2}" dt="2023-10-01T22:07:27.640" v="725"/>
        <pc:sldMkLst>
          <pc:docMk/>
          <pc:sldMk cId="3363890442" sldId="272"/>
        </pc:sldMkLst>
      </pc:sldChg>
      <pc:sldChg chg="modSp">
        <pc:chgData name="Sohan Kumar Sahoo" userId="S::sahoo14@purdue.edu::5034110a-9545-4d24-b02a-5cf3b2b47a80" providerId="AD" clId="Web-{30E894F2-8D17-00E6-B520-A4FD9062F5C2}" dt="2023-10-01T22:20:55.397" v="775"/>
        <pc:sldMkLst>
          <pc:docMk/>
          <pc:sldMk cId="3350274367" sldId="285"/>
        </pc:sldMkLst>
        <pc:graphicFrameChg chg="modGraphic">
          <ac:chgData name="Sohan Kumar Sahoo" userId="S::sahoo14@purdue.edu::5034110a-9545-4d24-b02a-5cf3b2b47a80" providerId="AD" clId="Web-{30E894F2-8D17-00E6-B520-A4FD9062F5C2}" dt="2023-10-01T22:20:55.397" v="775"/>
          <ac:graphicFrameMkLst>
            <pc:docMk/>
            <pc:sldMk cId="3350274367" sldId="285"/>
            <ac:graphicFrameMk id="16" creationId="{6FFEDC4A-A8A4-7C72-AB6E-7B5F96D79415}"/>
          </ac:graphicFrameMkLst>
        </pc:graphicFrameChg>
      </pc:sldChg>
      <pc:sldChg chg="addSp delSp modSp">
        <pc:chgData name="Sohan Kumar Sahoo" userId="S::sahoo14@purdue.edu::5034110a-9545-4d24-b02a-5cf3b2b47a80" providerId="AD" clId="Web-{30E894F2-8D17-00E6-B520-A4FD9062F5C2}" dt="2023-10-01T21:58:05.403" v="580" actId="1076"/>
        <pc:sldMkLst>
          <pc:docMk/>
          <pc:sldMk cId="2397404562" sldId="289"/>
        </pc:sldMkLst>
        <pc:spChg chg="mod">
          <ac:chgData name="Sohan Kumar Sahoo" userId="S::sahoo14@purdue.edu::5034110a-9545-4d24-b02a-5cf3b2b47a80" providerId="AD" clId="Web-{30E894F2-8D17-00E6-B520-A4FD9062F5C2}" dt="2023-10-01T21:45:26.866" v="299" actId="1076"/>
          <ac:spMkLst>
            <pc:docMk/>
            <pc:sldMk cId="2397404562" sldId="289"/>
            <ac:spMk id="2" creationId="{52D2EB0D-9D13-96D0-B539-9648374D359E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7:44.740" v="152" actId="20577"/>
          <ac:spMkLst>
            <pc:docMk/>
            <pc:sldMk cId="2397404562" sldId="289"/>
            <ac:spMk id="3" creationId="{D99339E1-E29E-05E0-EC78-B1B525F7DD7E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7:57.022" v="155" actId="1076"/>
          <ac:spMkLst>
            <pc:docMk/>
            <pc:sldMk cId="2397404562" sldId="289"/>
            <ac:spMk id="5" creationId="{EBBA7E3D-D2DA-1170-2C0B-6784E96E1FDF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9:41.446" v="164" actId="1076"/>
          <ac:spMkLst>
            <pc:docMk/>
            <pc:sldMk cId="2397404562" sldId="289"/>
            <ac:spMk id="6" creationId="{5D590466-BE70-2570-D357-95E1EA97EED1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58:05.403" v="580" actId="1076"/>
          <ac:spMkLst>
            <pc:docMk/>
            <pc:sldMk cId="2397404562" sldId="289"/>
            <ac:spMk id="555" creationId="{89314265-AE99-CC9D-BC37-57977E5738FE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5:22.815" v="139" actId="20577"/>
          <ac:spMkLst>
            <pc:docMk/>
            <pc:sldMk cId="2397404562" sldId="289"/>
            <ac:spMk id="632" creationId="{3A9672FF-315E-59EA-8057-75CC61DB7382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2:46.265" v="98" actId="1076"/>
          <ac:spMkLst>
            <pc:docMk/>
            <pc:sldMk cId="2397404562" sldId="289"/>
            <ac:spMk id="633" creationId="{3ADC36CC-C625-124B-AB5A-45E67FF0D5C6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4:13.673" v="106" actId="1076"/>
          <ac:spMkLst>
            <pc:docMk/>
            <pc:sldMk cId="2397404562" sldId="289"/>
            <ac:spMk id="634" creationId="{EE651BB1-5919-E1BA-6E86-0E2F37627032}"/>
          </ac:spMkLst>
        </pc:spChg>
        <pc:spChg chg="add del mod">
          <ac:chgData name="Sohan Kumar Sahoo" userId="S::sahoo14@purdue.edu::5034110a-9545-4d24-b02a-5cf3b2b47a80" providerId="AD" clId="Web-{30E894F2-8D17-00E6-B520-A4FD9062F5C2}" dt="2023-10-01T21:33:34.141" v="104"/>
          <ac:spMkLst>
            <pc:docMk/>
            <pc:sldMk cId="2397404562" sldId="289"/>
            <ac:spMk id="635" creationId="{25461701-4D36-1F89-A8BB-91FDE24DFDD8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9:16.696" v="161" actId="1076"/>
          <ac:spMkLst>
            <pc:docMk/>
            <pc:sldMk cId="2397404562" sldId="289"/>
            <ac:spMk id="636" creationId="{3577648A-5664-D44D-81E9-A9AB1297004D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9:29.040" v="163" actId="1076"/>
          <ac:spMkLst>
            <pc:docMk/>
            <pc:sldMk cId="2397404562" sldId="289"/>
            <ac:spMk id="947" creationId="{BBD8A288-A122-24C3-6BFE-172B1DB83F6C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9:04.617" v="160" actId="14100"/>
          <ac:spMkLst>
            <pc:docMk/>
            <pc:sldMk cId="2397404562" sldId="289"/>
            <ac:spMk id="948" creationId="{F65F1317-9551-15C0-D0D8-D5DCD42886B1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6:14.957" v="149" actId="1076"/>
          <ac:spMkLst>
            <pc:docMk/>
            <pc:sldMk cId="2397404562" sldId="289"/>
            <ac:spMk id="949" creationId="{46DBB6E2-6772-0DDF-D332-E779FC0B90A0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36:30.676" v="151" actId="1076"/>
          <ac:spMkLst>
            <pc:docMk/>
            <pc:sldMk cId="2397404562" sldId="289"/>
            <ac:spMk id="950" creationId="{686C1F11-67F3-A1FB-A9E6-912D31398BDF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45:38.413" v="301" actId="1076"/>
          <ac:spMkLst>
            <pc:docMk/>
            <pc:sldMk cId="2397404562" sldId="289"/>
            <ac:spMk id="1094" creationId="{988C0E7B-051D-60B8-AD0E-A276D4ED9FF0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1:54:50.645" v="548" actId="20577"/>
          <ac:spMkLst>
            <pc:docMk/>
            <pc:sldMk cId="2397404562" sldId="289"/>
            <ac:spMk id="1129" creationId="{E8B21A66-9EC3-E340-6C1F-CF992B42255A}"/>
          </ac:spMkLst>
        </pc:spChg>
        <pc:grpChg chg="add mod">
          <ac:chgData name="Sohan Kumar Sahoo" userId="S::sahoo14@purdue.edu::5034110a-9545-4d24-b02a-5cf3b2b47a80" providerId="AD" clId="Web-{30E894F2-8D17-00E6-B520-A4FD9062F5C2}" dt="2023-10-01T21:45:31.241" v="300" actId="1076"/>
          <ac:grpSpMkLst>
            <pc:docMk/>
            <pc:sldMk cId="2397404562" sldId="289"/>
            <ac:grpSpMk id="951" creationId="{AFA95455-F960-7672-B418-09E6049C49FD}"/>
          </ac:grpSpMkLst>
        </pc:grpChg>
        <pc:graphicFrameChg chg="add mod modGraphic">
          <ac:chgData name="Sohan Kumar Sahoo" userId="S::sahoo14@purdue.edu::5034110a-9545-4d24-b02a-5cf3b2b47a80" providerId="AD" clId="Web-{30E894F2-8D17-00E6-B520-A4FD9062F5C2}" dt="2023-10-01T21:34:48.674" v="137" actId="20577"/>
          <ac:graphicFrameMkLst>
            <pc:docMk/>
            <pc:sldMk cId="2397404562" sldId="289"/>
            <ac:graphicFrameMk id="8" creationId="{42561A9F-94BD-9D60-060F-535EE5B2F912}"/>
          </ac:graphicFrameMkLst>
        </pc:graphicFrameChg>
        <pc:graphicFrameChg chg="add del">
          <ac:chgData name="Sohan Kumar Sahoo" userId="S::sahoo14@purdue.edu::5034110a-9545-4d24-b02a-5cf3b2b47a80" providerId="AD" clId="Web-{30E894F2-8D17-00E6-B520-A4FD9062F5C2}" dt="2023-10-01T21:32:19.858" v="92"/>
          <ac:graphicFrameMkLst>
            <pc:docMk/>
            <pc:sldMk cId="2397404562" sldId="289"/>
            <ac:graphicFrameMk id="557" creationId="{74E2AFDC-483C-7881-9518-F609AD809449}"/>
          </ac:graphicFrameMkLst>
        </pc:graphicFrameChg>
        <pc:graphicFrameChg chg="add del">
          <ac:chgData name="Sohan Kumar Sahoo" userId="S::sahoo14@purdue.edu::5034110a-9545-4d24-b02a-5cf3b2b47a80" providerId="AD" clId="Web-{30E894F2-8D17-00E6-B520-A4FD9062F5C2}" dt="2023-10-01T21:32:15.670" v="91"/>
          <ac:graphicFrameMkLst>
            <pc:docMk/>
            <pc:sldMk cId="2397404562" sldId="289"/>
            <ac:graphicFrameMk id="572" creationId="{C0A01650-5EF5-FAE1-08F1-0B8A8FB099C1}"/>
          </ac:graphicFrameMkLst>
        </pc:graphicFrameChg>
        <pc:inkChg chg="add del">
          <ac:chgData name="Sohan Kumar Sahoo" userId="S::sahoo14@purdue.edu::5034110a-9545-4d24-b02a-5cf3b2b47a80" providerId="AD" clId="Web-{30E894F2-8D17-00E6-B520-A4FD9062F5C2}" dt="2023-10-01T21:41:16.683" v="170"/>
          <ac:inkMkLst>
            <pc:docMk/>
            <pc:sldMk cId="2397404562" sldId="289"/>
            <ac:inkMk id="1082" creationId="{733BA372-6ABD-33B3-553A-966B2170B64A}"/>
          </ac:inkMkLst>
        </pc:inkChg>
        <pc:inkChg chg="add">
          <ac:chgData name="Sohan Kumar Sahoo" userId="S::sahoo14@purdue.edu::5034110a-9545-4d24-b02a-5cf3b2b47a80" providerId="AD" clId="Web-{30E894F2-8D17-00E6-B520-A4FD9062F5C2}" dt="2023-10-01T21:41:17.964" v="171"/>
          <ac:inkMkLst>
            <pc:docMk/>
            <pc:sldMk cId="2397404562" sldId="289"/>
            <ac:inkMk id="1093" creationId="{1361F430-3658-2177-33CE-13982CB7B2CA}"/>
          </ac:inkMkLst>
        </pc:inkChg>
        <pc:inkChg chg="add del">
          <ac:chgData name="Sohan Kumar Sahoo" userId="S::sahoo14@purdue.edu::5034110a-9545-4d24-b02a-5cf3b2b47a80" providerId="AD" clId="Web-{30E894F2-8D17-00E6-B520-A4FD9062F5C2}" dt="2023-10-01T21:41:35.168" v="174"/>
          <ac:inkMkLst>
            <pc:docMk/>
            <pc:sldMk cId="2397404562" sldId="289"/>
            <ac:inkMk id="1095" creationId="{E12AB9F8-E268-F685-2776-E2CCA9EA54C3}"/>
          </ac:inkMkLst>
        </pc:inkChg>
        <pc:inkChg chg="add">
          <ac:chgData name="Sohan Kumar Sahoo" userId="S::sahoo14@purdue.edu::5034110a-9545-4d24-b02a-5cf3b2b47a80" providerId="AD" clId="Web-{30E894F2-8D17-00E6-B520-A4FD9062F5C2}" dt="2023-10-01T21:41:36.715" v="175"/>
          <ac:inkMkLst>
            <pc:docMk/>
            <pc:sldMk cId="2397404562" sldId="289"/>
            <ac:inkMk id="1106" creationId="{BC8B7278-9952-CF3F-F5D3-837820717C98}"/>
          </ac:inkMkLst>
        </pc:inkChg>
        <pc:inkChg chg="add del">
          <ac:chgData name="Sohan Kumar Sahoo" userId="S::sahoo14@purdue.edu::5034110a-9545-4d24-b02a-5cf3b2b47a80" providerId="AD" clId="Web-{30E894F2-8D17-00E6-B520-A4FD9062F5C2}" dt="2023-10-01T21:41:44.949" v="179"/>
          <ac:inkMkLst>
            <pc:docMk/>
            <pc:sldMk cId="2397404562" sldId="289"/>
            <ac:inkMk id="1107" creationId="{F6A51ABD-B5A1-4619-B7B7-73AF4F5D395B}"/>
          </ac:inkMkLst>
        </pc:inkChg>
        <pc:inkChg chg="add del">
          <ac:chgData name="Sohan Kumar Sahoo" userId="S::sahoo14@purdue.edu::5034110a-9545-4d24-b02a-5cf3b2b47a80" providerId="AD" clId="Web-{30E894F2-8D17-00E6-B520-A4FD9062F5C2}" dt="2023-10-01T21:41:44.293" v="178"/>
          <ac:inkMkLst>
            <pc:docMk/>
            <pc:sldMk cId="2397404562" sldId="289"/>
            <ac:inkMk id="1108" creationId="{5E7225C1-7A95-97BE-6010-7B80852CB583}"/>
          </ac:inkMkLst>
        </pc:inkChg>
      </pc:sldChg>
      <pc:sldChg chg="addSp delSp modSp new">
        <pc:chgData name="Sohan Kumar Sahoo" userId="S::sahoo14@purdue.edu::5034110a-9545-4d24-b02a-5cf3b2b47a80" providerId="AD" clId="Web-{30E894F2-8D17-00E6-B520-A4FD9062F5C2}" dt="2023-10-01T22:06:49.295" v="724" actId="20577"/>
        <pc:sldMkLst>
          <pc:docMk/>
          <pc:sldMk cId="264361248" sldId="291"/>
        </pc:sldMkLst>
        <pc:spChg chg="mod">
          <ac:chgData name="Sohan Kumar Sahoo" userId="S::sahoo14@purdue.edu::5034110a-9545-4d24-b02a-5cf3b2b47a80" providerId="AD" clId="Web-{30E894F2-8D17-00E6-B520-A4FD9062F5C2}" dt="2023-10-01T22:06:49.295" v="724" actId="20577"/>
          <ac:spMkLst>
            <pc:docMk/>
            <pc:sldMk cId="264361248" sldId="291"/>
            <ac:spMk id="2" creationId="{D9C48357-E379-F0D5-713F-DDA63EDB33F1}"/>
          </ac:spMkLst>
        </pc:spChg>
        <pc:spChg chg="del">
          <ac:chgData name="Sohan Kumar Sahoo" userId="S::sahoo14@purdue.edu::5034110a-9545-4d24-b02a-5cf3b2b47a80" providerId="AD" clId="Web-{30E894F2-8D17-00E6-B520-A4FD9062F5C2}" dt="2023-10-01T21:55:20.817" v="550"/>
          <ac:spMkLst>
            <pc:docMk/>
            <pc:sldMk cId="264361248" sldId="291"/>
            <ac:spMk id="3" creationId="{8E4AD951-EB34-9D4D-B28A-0FCA23480F4C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2:03:32.883" v="606"/>
          <ac:spMkLst>
            <pc:docMk/>
            <pc:sldMk cId="264361248" sldId="291"/>
            <ac:spMk id="6" creationId="{FE8F009F-C17E-8D66-BB80-A6F854A92D09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2:03:51.196" v="610" actId="14100"/>
          <ac:spMkLst>
            <pc:docMk/>
            <pc:sldMk cId="264361248" sldId="291"/>
            <ac:spMk id="7" creationId="{D694A143-3D55-9A5B-41A5-5BAD474E5F80}"/>
          </ac:spMkLst>
        </pc:spChg>
        <pc:spChg chg="add mod">
          <ac:chgData name="Sohan Kumar Sahoo" userId="S::sahoo14@purdue.edu::5034110a-9545-4d24-b02a-5cf3b2b47a80" providerId="AD" clId="Web-{30E894F2-8D17-00E6-B520-A4FD9062F5C2}" dt="2023-10-01T22:05:55.794" v="710" actId="20577"/>
          <ac:spMkLst>
            <pc:docMk/>
            <pc:sldMk cId="264361248" sldId="291"/>
            <ac:spMk id="8" creationId="{6CF6D4CA-E5EE-B559-5F3A-E2FD37F8ACCD}"/>
          </ac:spMkLst>
        </pc:spChg>
        <pc:picChg chg="add mod">
          <ac:chgData name="Sohan Kumar Sahoo" userId="S::sahoo14@purdue.edu::5034110a-9545-4d24-b02a-5cf3b2b47a80" providerId="AD" clId="Web-{30E894F2-8D17-00E6-B520-A4FD9062F5C2}" dt="2023-10-01T22:02:11.788" v="597" actId="14100"/>
          <ac:picMkLst>
            <pc:docMk/>
            <pc:sldMk cId="264361248" sldId="291"/>
            <ac:picMk id="5" creationId="{16CD33E3-DCBC-BC93-39C7-E7D3A11D770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4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4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F14626-E893-4FB0-B892-7021EEAC42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6A0E07-516E-41FE-A020-68D78DB57574}">
      <dgm:prSet phldrT="[Text]" phldr="0"/>
      <dgm:spPr>
        <a:xfrm>
          <a:off x="974365" y="360"/>
          <a:ext cx="2897092" cy="84360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In-house and external data availability</a:t>
          </a:r>
        </a:p>
      </dgm:t>
    </dgm:pt>
    <dgm:pt modelId="{77FAC011-B07D-462F-81CE-9A62F5DA50F9}" type="parTrans" cxnId="{5D509641-77BC-46DE-BC5E-5E875A0632FC}">
      <dgm:prSet/>
      <dgm:spPr/>
      <dgm:t>
        <a:bodyPr/>
        <a:lstStyle/>
        <a:p>
          <a:endParaRPr lang="en-US"/>
        </a:p>
      </dgm:t>
    </dgm:pt>
    <dgm:pt modelId="{AA9976BE-C465-459A-B2E0-A48CE0ACC92A}" type="sibTrans" cxnId="{5D509641-77BC-46DE-BC5E-5E875A0632FC}">
      <dgm:prSet/>
      <dgm:spPr/>
      <dgm:t>
        <a:bodyPr/>
        <a:lstStyle/>
        <a:p>
          <a:endParaRPr lang="en-US"/>
        </a:p>
      </dgm:t>
    </dgm:pt>
    <dgm:pt modelId="{DCD76468-5615-428C-997D-463A7C6AA51B}">
      <dgm:prSet phldrT="[Text]" phldr="0"/>
      <dgm:spPr>
        <a:xfrm>
          <a:off x="974365" y="1054869"/>
          <a:ext cx="2897092" cy="84360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  <a:buNone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Complexity in design</a:t>
          </a:r>
        </a:p>
      </dgm:t>
    </dgm:pt>
    <dgm:pt modelId="{0DF2CF90-2285-4E17-83BC-D7D77403BF9E}" type="parTrans" cxnId="{2FA70429-A528-438B-97E1-DC87D86C04EB}">
      <dgm:prSet/>
      <dgm:spPr/>
      <dgm:t>
        <a:bodyPr/>
        <a:lstStyle/>
        <a:p>
          <a:endParaRPr lang="en-US"/>
        </a:p>
      </dgm:t>
    </dgm:pt>
    <dgm:pt modelId="{FD24A4E2-19EC-479C-B431-1D68CFC73BC8}" type="sibTrans" cxnId="{2FA70429-A528-438B-97E1-DC87D86C04EB}">
      <dgm:prSet/>
      <dgm:spPr/>
      <dgm:t>
        <a:bodyPr/>
        <a:lstStyle/>
        <a:p>
          <a:endParaRPr lang="en-US"/>
        </a:p>
      </dgm:t>
    </dgm:pt>
    <dgm:pt modelId="{C807ED9C-86AF-4690-AE3B-96246D466FF8}">
      <dgm:prSet phldr="0"/>
      <dgm:spPr>
        <a:xfrm>
          <a:off x="974365" y="2109377"/>
          <a:ext cx="2897092" cy="84360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rtl="0">
            <a:lnSpc>
              <a:spcPct val="100000"/>
            </a:lnSpc>
            <a:buNone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High customer expectation</a:t>
          </a:r>
        </a:p>
      </dgm:t>
    </dgm:pt>
    <dgm:pt modelId="{38CC5B9B-68CD-4991-9355-740584D64211}" type="parTrans" cxnId="{C2B6B669-2965-4D7A-AD57-B37EFCE42D9C}">
      <dgm:prSet/>
      <dgm:spPr/>
      <dgm:t>
        <a:bodyPr/>
        <a:lstStyle/>
        <a:p>
          <a:endParaRPr lang="en-IN"/>
        </a:p>
      </dgm:t>
    </dgm:pt>
    <dgm:pt modelId="{6F7D8925-4263-4AA4-A271-CEA45F7070B8}" type="sibTrans" cxnId="{C2B6B669-2965-4D7A-AD57-B37EFCE42D9C}">
      <dgm:prSet/>
      <dgm:spPr/>
      <dgm:t>
        <a:bodyPr/>
        <a:lstStyle/>
        <a:p>
          <a:endParaRPr lang="en-US"/>
        </a:p>
      </dgm:t>
    </dgm:pt>
    <dgm:pt modelId="{8BA55E1A-E5D3-4CA4-8E08-7AB51EC087E4}" type="pres">
      <dgm:prSet presAssocID="{0DF14626-E893-4FB0-B892-7021EEAC426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F65D60-F80F-4371-B264-6525F763EEA9}" type="pres">
      <dgm:prSet presAssocID="{066A0E07-516E-41FE-A020-68D78DB57574}" presName="compNode" presStyleCnt="0"/>
      <dgm:spPr/>
    </dgm:pt>
    <dgm:pt modelId="{4F3221D3-8DC6-4FF7-AB06-033131BD2B3A}" type="pres">
      <dgm:prSet presAssocID="{066A0E07-516E-41FE-A020-68D78DB57574}" presName="bgRect" presStyleLbl="bgShp" presStyleIdx="0" presStyleCnt="3"/>
      <dgm:spPr>
        <a:xfrm>
          <a:off x="0" y="360"/>
          <a:ext cx="3871458" cy="843606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542464E-7C2C-4C11-A3EB-DDF106049B16}" type="pres">
      <dgm:prSet presAssocID="{066A0E07-516E-41FE-A020-68D78DB57574}" presName="iconRect" presStyleLbl="node1" presStyleIdx="0" presStyleCnt="3"/>
      <dgm:spPr>
        <a:xfrm>
          <a:off x="255191" y="190172"/>
          <a:ext cx="463983" cy="46398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2BE59B67-BE3E-4698-BF24-4EEC388990FB}" type="pres">
      <dgm:prSet presAssocID="{066A0E07-516E-41FE-A020-68D78DB57574}" presName="spaceRect" presStyleCnt="0"/>
      <dgm:spPr/>
    </dgm:pt>
    <dgm:pt modelId="{C9BBF897-1D47-45B3-83BB-E1E04E2CC230}" type="pres">
      <dgm:prSet presAssocID="{066A0E07-516E-41FE-A020-68D78DB5757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1C90573-9D0D-4D63-93DA-E4461AD938BB}" type="pres">
      <dgm:prSet presAssocID="{AA9976BE-C465-459A-B2E0-A48CE0ACC92A}" presName="sibTrans" presStyleCnt="0"/>
      <dgm:spPr/>
    </dgm:pt>
    <dgm:pt modelId="{CF017543-EB01-4666-ACA7-1A14FD6B6835}" type="pres">
      <dgm:prSet presAssocID="{DCD76468-5615-428C-997D-463A7C6AA51B}" presName="compNode" presStyleCnt="0"/>
      <dgm:spPr/>
    </dgm:pt>
    <dgm:pt modelId="{36683A68-7608-4848-AB8F-7B5A0E887977}" type="pres">
      <dgm:prSet presAssocID="{DCD76468-5615-428C-997D-463A7C6AA51B}" presName="bgRect" presStyleLbl="bgShp" presStyleIdx="1" presStyleCnt="3"/>
      <dgm:spPr>
        <a:xfrm>
          <a:off x="0" y="1054869"/>
          <a:ext cx="3871458" cy="843606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00AAD37A-3A41-4D4A-A476-36CB2785F67B}" type="pres">
      <dgm:prSet presAssocID="{DCD76468-5615-428C-997D-463A7C6AA51B}" presName="iconRect" presStyleLbl="node1" presStyleIdx="1" presStyleCnt="3"/>
      <dgm:spPr>
        <a:xfrm>
          <a:off x="255191" y="1244680"/>
          <a:ext cx="463983" cy="46398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8683372E-6F45-4865-AA3F-872E67AC8467}" type="pres">
      <dgm:prSet presAssocID="{DCD76468-5615-428C-997D-463A7C6AA51B}" presName="spaceRect" presStyleCnt="0"/>
      <dgm:spPr/>
    </dgm:pt>
    <dgm:pt modelId="{0C909C8D-DEA8-4D85-A42E-BAE130FF25EC}" type="pres">
      <dgm:prSet presAssocID="{DCD76468-5615-428C-997D-463A7C6AA51B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451A8B-0970-44DC-AF4E-3BEFF7856B08}" type="pres">
      <dgm:prSet presAssocID="{FD24A4E2-19EC-479C-B431-1D68CFC73BC8}" presName="sibTrans" presStyleCnt="0"/>
      <dgm:spPr/>
    </dgm:pt>
    <dgm:pt modelId="{BED0F6F2-44AC-4D42-84A0-FCFAD7CB9329}" type="pres">
      <dgm:prSet presAssocID="{C807ED9C-86AF-4690-AE3B-96246D466FF8}" presName="compNode" presStyleCnt="0"/>
      <dgm:spPr/>
    </dgm:pt>
    <dgm:pt modelId="{3056D0AB-291A-4C48-ABCC-90D12A4EA9AD}" type="pres">
      <dgm:prSet presAssocID="{C807ED9C-86AF-4690-AE3B-96246D466FF8}" presName="bgRect" presStyleLbl="bgShp" presStyleIdx="2" presStyleCnt="3"/>
      <dgm:spPr>
        <a:xfrm>
          <a:off x="0" y="2109377"/>
          <a:ext cx="3871458" cy="843606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4D1AECDB-E6DE-47F6-8E48-323C14F27919}" type="pres">
      <dgm:prSet presAssocID="{C807ED9C-86AF-4690-AE3B-96246D466FF8}" presName="iconRect" presStyleLbl="node1" presStyleIdx="2" presStyleCnt="3"/>
      <dgm:spPr>
        <a:xfrm>
          <a:off x="255191" y="2299189"/>
          <a:ext cx="463983" cy="46398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9A3E14ED-959C-4B9E-8C4C-6B9A31E6B269}" type="pres">
      <dgm:prSet presAssocID="{C807ED9C-86AF-4690-AE3B-96246D466FF8}" presName="spaceRect" presStyleCnt="0"/>
      <dgm:spPr/>
    </dgm:pt>
    <dgm:pt modelId="{BB93F0A8-BD68-4597-86A3-0FFAFCEF5902}" type="pres">
      <dgm:prSet presAssocID="{C807ED9C-86AF-4690-AE3B-96246D466FF8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2FA70429-A528-438B-97E1-DC87D86C04EB}" srcId="{0DF14626-E893-4FB0-B892-7021EEAC426A}" destId="{DCD76468-5615-428C-997D-463A7C6AA51B}" srcOrd="1" destOrd="0" parTransId="{0DF2CF90-2285-4E17-83BC-D7D77403BF9E}" sibTransId="{FD24A4E2-19EC-479C-B431-1D68CFC73BC8}"/>
    <dgm:cxn modelId="{8F34DD71-0750-4558-8E9D-738B02F7E2EB}" type="presOf" srcId="{0DF14626-E893-4FB0-B892-7021EEAC426A}" destId="{8BA55E1A-E5D3-4CA4-8E08-7AB51EC087E4}" srcOrd="0" destOrd="0" presId="urn:microsoft.com/office/officeart/2018/2/layout/IconVerticalSolidList"/>
    <dgm:cxn modelId="{EC52EAEE-41BD-4A51-9003-D19BF8188AE2}" type="presOf" srcId="{DCD76468-5615-428C-997D-463A7C6AA51B}" destId="{0C909C8D-DEA8-4D85-A42E-BAE130FF25EC}" srcOrd="0" destOrd="0" presId="urn:microsoft.com/office/officeart/2018/2/layout/IconVerticalSolidList"/>
    <dgm:cxn modelId="{57065C59-3472-4D0F-8793-5CEDDE66A140}" type="presOf" srcId="{C807ED9C-86AF-4690-AE3B-96246D466FF8}" destId="{BB93F0A8-BD68-4597-86A3-0FFAFCEF5902}" srcOrd="0" destOrd="0" presId="urn:microsoft.com/office/officeart/2018/2/layout/IconVerticalSolidList"/>
    <dgm:cxn modelId="{5D509641-77BC-46DE-BC5E-5E875A0632FC}" srcId="{0DF14626-E893-4FB0-B892-7021EEAC426A}" destId="{066A0E07-516E-41FE-A020-68D78DB57574}" srcOrd="0" destOrd="0" parTransId="{77FAC011-B07D-462F-81CE-9A62F5DA50F9}" sibTransId="{AA9976BE-C465-459A-B2E0-A48CE0ACC92A}"/>
    <dgm:cxn modelId="{820FF770-603A-4976-9D7F-6C711C3F706B}" type="presOf" srcId="{066A0E07-516E-41FE-A020-68D78DB57574}" destId="{C9BBF897-1D47-45B3-83BB-E1E04E2CC230}" srcOrd="0" destOrd="0" presId="urn:microsoft.com/office/officeart/2018/2/layout/IconVerticalSolidList"/>
    <dgm:cxn modelId="{C2B6B669-2965-4D7A-AD57-B37EFCE42D9C}" srcId="{0DF14626-E893-4FB0-B892-7021EEAC426A}" destId="{C807ED9C-86AF-4690-AE3B-96246D466FF8}" srcOrd="2" destOrd="0" parTransId="{38CC5B9B-68CD-4991-9355-740584D64211}" sibTransId="{6F7D8925-4263-4AA4-A271-CEA45F7070B8}"/>
    <dgm:cxn modelId="{BFDDF598-64D2-4955-AFBC-8D857F1FE670}" type="presParOf" srcId="{8BA55E1A-E5D3-4CA4-8E08-7AB51EC087E4}" destId="{EAF65D60-F80F-4371-B264-6525F763EEA9}" srcOrd="0" destOrd="0" presId="urn:microsoft.com/office/officeart/2018/2/layout/IconVerticalSolidList"/>
    <dgm:cxn modelId="{F31D7811-FC33-41A1-A08A-5DC3E70413E7}" type="presParOf" srcId="{EAF65D60-F80F-4371-B264-6525F763EEA9}" destId="{4F3221D3-8DC6-4FF7-AB06-033131BD2B3A}" srcOrd="0" destOrd="0" presId="urn:microsoft.com/office/officeart/2018/2/layout/IconVerticalSolidList"/>
    <dgm:cxn modelId="{9A5B74C8-8D10-4C5E-BCC4-14C25AADC574}" type="presParOf" srcId="{EAF65D60-F80F-4371-B264-6525F763EEA9}" destId="{3542464E-7C2C-4C11-A3EB-DDF106049B16}" srcOrd="1" destOrd="0" presId="urn:microsoft.com/office/officeart/2018/2/layout/IconVerticalSolidList"/>
    <dgm:cxn modelId="{63F2F89D-47F8-4A7E-9D35-B8FAD54B2114}" type="presParOf" srcId="{EAF65D60-F80F-4371-B264-6525F763EEA9}" destId="{2BE59B67-BE3E-4698-BF24-4EEC388990FB}" srcOrd="2" destOrd="0" presId="urn:microsoft.com/office/officeart/2018/2/layout/IconVerticalSolidList"/>
    <dgm:cxn modelId="{10E753D3-F4B8-4A9E-9CE4-7A6DF996ABFB}" type="presParOf" srcId="{EAF65D60-F80F-4371-B264-6525F763EEA9}" destId="{C9BBF897-1D47-45B3-83BB-E1E04E2CC230}" srcOrd="3" destOrd="0" presId="urn:microsoft.com/office/officeart/2018/2/layout/IconVerticalSolidList"/>
    <dgm:cxn modelId="{C0E2733C-02FA-4DC2-BA40-1EB2DD85744E}" type="presParOf" srcId="{8BA55E1A-E5D3-4CA4-8E08-7AB51EC087E4}" destId="{71C90573-9D0D-4D63-93DA-E4461AD938BB}" srcOrd="1" destOrd="0" presId="urn:microsoft.com/office/officeart/2018/2/layout/IconVerticalSolidList"/>
    <dgm:cxn modelId="{BF69DB74-122D-4604-8790-F8ABE9A89032}" type="presParOf" srcId="{8BA55E1A-E5D3-4CA4-8E08-7AB51EC087E4}" destId="{CF017543-EB01-4666-ACA7-1A14FD6B6835}" srcOrd="2" destOrd="0" presId="urn:microsoft.com/office/officeart/2018/2/layout/IconVerticalSolidList"/>
    <dgm:cxn modelId="{51257BB6-0732-4071-AFB8-B6B6E278B13B}" type="presParOf" srcId="{CF017543-EB01-4666-ACA7-1A14FD6B6835}" destId="{36683A68-7608-4848-AB8F-7B5A0E887977}" srcOrd="0" destOrd="0" presId="urn:microsoft.com/office/officeart/2018/2/layout/IconVerticalSolidList"/>
    <dgm:cxn modelId="{2FAF7CCB-4D97-4C49-B8DC-EB9DA791BADD}" type="presParOf" srcId="{CF017543-EB01-4666-ACA7-1A14FD6B6835}" destId="{00AAD37A-3A41-4D4A-A476-36CB2785F67B}" srcOrd="1" destOrd="0" presId="urn:microsoft.com/office/officeart/2018/2/layout/IconVerticalSolidList"/>
    <dgm:cxn modelId="{154D48AA-C594-4D69-949C-E69F15E849E0}" type="presParOf" srcId="{CF017543-EB01-4666-ACA7-1A14FD6B6835}" destId="{8683372E-6F45-4865-AA3F-872E67AC8467}" srcOrd="2" destOrd="0" presId="urn:microsoft.com/office/officeart/2018/2/layout/IconVerticalSolidList"/>
    <dgm:cxn modelId="{C65EE059-8F01-4315-A25F-2CC98C7D25A1}" type="presParOf" srcId="{CF017543-EB01-4666-ACA7-1A14FD6B6835}" destId="{0C909C8D-DEA8-4D85-A42E-BAE130FF25EC}" srcOrd="3" destOrd="0" presId="urn:microsoft.com/office/officeart/2018/2/layout/IconVerticalSolidList"/>
    <dgm:cxn modelId="{2F2C7511-89C3-47D2-AFF9-AC33ABA77D6F}" type="presParOf" srcId="{8BA55E1A-E5D3-4CA4-8E08-7AB51EC087E4}" destId="{21451A8B-0970-44DC-AF4E-3BEFF7856B08}" srcOrd="3" destOrd="0" presId="urn:microsoft.com/office/officeart/2018/2/layout/IconVerticalSolidList"/>
    <dgm:cxn modelId="{FD8C7ABC-5618-48B9-92AE-708430000525}" type="presParOf" srcId="{8BA55E1A-E5D3-4CA4-8E08-7AB51EC087E4}" destId="{BED0F6F2-44AC-4D42-84A0-FCFAD7CB9329}" srcOrd="4" destOrd="0" presId="urn:microsoft.com/office/officeart/2018/2/layout/IconVerticalSolidList"/>
    <dgm:cxn modelId="{3CBA04B9-CD29-4150-8ED6-75EABCDDF3CB}" type="presParOf" srcId="{BED0F6F2-44AC-4D42-84A0-FCFAD7CB9329}" destId="{3056D0AB-291A-4C48-ABCC-90D12A4EA9AD}" srcOrd="0" destOrd="0" presId="urn:microsoft.com/office/officeart/2018/2/layout/IconVerticalSolidList"/>
    <dgm:cxn modelId="{ED85FB21-7F3A-42F8-B4F6-0647762574E8}" type="presParOf" srcId="{BED0F6F2-44AC-4D42-84A0-FCFAD7CB9329}" destId="{4D1AECDB-E6DE-47F6-8E48-323C14F27919}" srcOrd="1" destOrd="0" presId="urn:microsoft.com/office/officeart/2018/2/layout/IconVerticalSolidList"/>
    <dgm:cxn modelId="{72472D65-A038-456E-A75C-9DF5746702B4}" type="presParOf" srcId="{BED0F6F2-44AC-4D42-84A0-FCFAD7CB9329}" destId="{9A3E14ED-959C-4B9E-8C4C-6B9A31E6B269}" srcOrd="2" destOrd="0" presId="urn:microsoft.com/office/officeart/2018/2/layout/IconVerticalSolidList"/>
    <dgm:cxn modelId="{4651B0F5-6F96-4C0B-A3C4-4BB9994D33FA}" type="presParOf" srcId="{BED0F6F2-44AC-4D42-84A0-FCFAD7CB9329}" destId="{BB93F0A8-BD68-4597-86A3-0FFAFCEF59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21D3-8DC6-4FF7-AB06-033131BD2B3A}">
      <dsp:nvSpPr>
        <dsp:cNvPr id="0" name=""/>
        <dsp:cNvSpPr/>
      </dsp:nvSpPr>
      <dsp:spPr>
        <a:xfrm>
          <a:off x="0" y="328"/>
          <a:ext cx="3438657" cy="769000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42464E-7C2C-4C11-A3EB-DDF106049B16}">
      <dsp:nvSpPr>
        <dsp:cNvPr id="0" name=""/>
        <dsp:cNvSpPr/>
      </dsp:nvSpPr>
      <dsp:spPr>
        <a:xfrm>
          <a:off x="232622" y="173353"/>
          <a:ext cx="422950" cy="42295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BF897-1D47-45B3-83BB-E1E04E2CC230}">
      <dsp:nvSpPr>
        <dsp:cNvPr id="0" name=""/>
        <dsp:cNvSpPr/>
      </dsp:nvSpPr>
      <dsp:spPr>
        <a:xfrm>
          <a:off x="888195" y="328"/>
          <a:ext cx="2550461" cy="76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86" tIns="81386" rIns="81386" bIns="8138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In-house and external data availability</a:t>
          </a:r>
        </a:p>
      </dsp:txBody>
      <dsp:txXfrm>
        <a:off x="888195" y="328"/>
        <a:ext cx="2550461" cy="769000"/>
      </dsp:txXfrm>
    </dsp:sp>
    <dsp:sp modelId="{36683A68-7608-4848-AB8F-7B5A0E887977}">
      <dsp:nvSpPr>
        <dsp:cNvPr id="0" name=""/>
        <dsp:cNvSpPr/>
      </dsp:nvSpPr>
      <dsp:spPr>
        <a:xfrm>
          <a:off x="0" y="961579"/>
          <a:ext cx="3438657" cy="769000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AD37A-3A41-4D4A-A476-36CB2785F67B}">
      <dsp:nvSpPr>
        <dsp:cNvPr id="0" name=""/>
        <dsp:cNvSpPr/>
      </dsp:nvSpPr>
      <dsp:spPr>
        <a:xfrm>
          <a:off x="232622" y="1134604"/>
          <a:ext cx="422950" cy="42295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909C8D-DEA8-4D85-A42E-BAE130FF25EC}">
      <dsp:nvSpPr>
        <dsp:cNvPr id="0" name=""/>
        <dsp:cNvSpPr/>
      </dsp:nvSpPr>
      <dsp:spPr>
        <a:xfrm>
          <a:off x="888195" y="961579"/>
          <a:ext cx="2550461" cy="76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86" tIns="81386" rIns="81386" bIns="8138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Complexity in design</a:t>
          </a:r>
        </a:p>
      </dsp:txBody>
      <dsp:txXfrm>
        <a:off x="888195" y="961579"/>
        <a:ext cx="2550461" cy="769000"/>
      </dsp:txXfrm>
    </dsp:sp>
    <dsp:sp modelId="{3056D0AB-291A-4C48-ABCC-90D12A4EA9AD}">
      <dsp:nvSpPr>
        <dsp:cNvPr id="0" name=""/>
        <dsp:cNvSpPr/>
      </dsp:nvSpPr>
      <dsp:spPr>
        <a:xfrm>
          <a:off x="0" y="1922830"/>
          <a:ext cx="3438657" cy="769000"/>
        </a:xfrm>
        <a:prstGeom prst="roundRect">
          <a:avLst>
            <a:gd name="adj" fmla="val 10000"/>
          </a:avLst>
        </a:prstGeom>
        <a:solidFill>
          <a:srgbClr val="4472C4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AECDB-E6DE-47F6-8E48-323C14F27919}">
      <dsp:nvSpPr>
        <dsp:cNvPr id="0" name=""/>
        <dsp:cNvSpPr/>
      </dsp:nvSpPr>
      <dsp:spPr>
        <a:xfrm>
          <a:off x="232622" y="2095855"/>
          <a:ext cx="422950" cy="42295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3F0A8-BD68-4597-86A3-0FFAFCEF5902}">
      <dsp:nvSpPr>
        <dsp:cNvPr id="0" name=""/>
        <dsp:cNvSpPr/>
      </dsp:nvSpPr>
      <dsp:spPr>
        <a:xfrm>
          <a:off x="888195" y="1922830"/>
          <a:ext cx="2550461" cy="76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86" tIns="81386" rIns="81386" bIns="81386" numCol="1" spcCol="1270" anchor="ctr" anchorCtr="0">
          <a:noAutofit/>
        </a:bodyPr>
        <a:lstStyle/>
        <a:p>
          <a:pPr lvl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Georgia" panose="02040502050405020303" pitchFamily="18" charset="0"/>
              <a:ea typeface="+mn-ea"/>
              <a:cs typeface="+mn-cs"/>
            </a:rPr>
            <a:t>High customer expectation</a:t>
          </a:r>
        </a:p>
      </dsp:txBody>
      <dsp:txXfrm>
        <a:off x="888195" y="1922830"/>
        <a:ext cx="2550461" cy="76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xmlns="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xmlns="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xmlns="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xmlns="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0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xmlns="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15D662-4E39-E167-612C-BF5868256B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31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xmlns="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xmlns="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BD2D034-EF04-7ED6-DAB6-6B66FFFD23F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73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xmlns="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9E755D-1048-EC23-56AF-29D378F2C60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7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xmlns="" id="{FE64CB18-213F-28B8-BC8E-873B3669A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81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xmlns="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xmlns="" id="{4E3B72F0-0088-F8E0-924C-87A1C1CC8D9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6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xmlns="" id="{CB8506A9-E20F-568A-3F37-34B50D2E1A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70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21478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214780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xmlns="" id="{00BEC40F-E017-ACC8-6F70-36F200F08B5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74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xmlns="" id="{602740E5-1AA7-77F5-9C2F-719A4E9BAA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90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xmlns="" id="{BED7D901-CED9-5E58-9106-F4A82C04F7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81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xmlns="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xmlns="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xmlns="" id="{86339E01-BB7B-CF3A-32FB-E200673E461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7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xmlns="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xmlns="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xmlns="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410008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CE94D6C-2E61-91FC-DA54-8FB71DE9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943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xmlns="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756D1137-A56F-85A2-FEB3-FEBA9D3C8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721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xmlns="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xmlns="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326B9638-0AB1-0F11-EA67-211E598673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40" y="204067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>
              <a:solidFill>
                <a:schemeClr val="bg1"/>
              </a:solidFill>
            </a:endParaRPr>
          </a:p>
          <a:p>
            <a:pPr lvl="0"/>
            <a:endParaRPr lang="en-US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xmlns="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xmlns="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xmlns="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F052176-019A-903D-9420-52A5009720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8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xmlns="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xmlns="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xmlns="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xmlns="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xmlns="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xmlns="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xmlns="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xmlns="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xmlns="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xmlns="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xmlns="" id="{ED3E9FAC-10A3-F5B2-9CE9-1477A1686C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xmlns="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xmlns="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xmlns="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xmlns="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xmlns="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xmlns="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xmlns="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xmlns="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xmlns="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xmlns="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xmlns="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xmlns="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xmlns="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9129C062-832F-2D3C-B059-A8AF7503AA9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7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xmlns="" id="{F9F93194-3FAC-550F-2266-CB2C67F6649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39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xmlns="" id="{D58083BA-FDA7-F862-D712-EC253B2CFF0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04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xmlns="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xmlns="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xmlns="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52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xmlns="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xmlns="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xmlns="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272871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5447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xmlns="" id="{6C644467-0807-17A0-8E23-7CE636F17FF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46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xmlns="" id="{E1B5199A-E846-1045-4AEF-C32153F2B2B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CE6AE7EF-33F9-6CA3-ECA4-96D66E35033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6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xmlns="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xmlns="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16EF2C6E-54C6-701F-2234-4B0FED572E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99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xmlns="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xmlns="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xmlns="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312A7B8E-09D9-1047-F0C9-E4435CC82C3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1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xmlns="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xmlns="" id="{E90604A0-8AD7-01C3-4CB9-EC951DCA03B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xmlns="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xmlns="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xmlns="" id="{A31B34F3-D277-4F4A-C27A-05257C4E2F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830364" y="6316394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8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5D1F4F-1AB4-0707-050D-533100BDB3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A828CDB9-2AA0-E4B2-A29A-40786DD45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0364" y="6316394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hdr="0" ft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lang="en-US" sz="48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background with arrows and dots&#10;&#10;Description automatically generated">
            <a:extLst>
              <a:ext uri="{FF2B5EF4-FFF2-40B4-BE49-F238E27FC236}">
                <a16:creationId xmlns:a16="http://schemas.microsoft.com/office/drawing/2014/main" xmlns="" id="{70D3BF4F-3160-DD44-6521-C5EBFC3F87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75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B32AD88-97A6-8ACD-4D17-9F5A0FE723C2}"/>
              </a:ext>
            </a:extLst>
          </p:cNvPr>
          <p:cNvSpPr txBox="1"/>
          <p:nvPr/>
        </p:nvSpPr>
        <p:spPr>
          <a:xfrm>
            <a:off x="108857" y="91665"/>
            <a:ext cx="70974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Georgia" panose="02040502050405020303" pitchFamily="18" charset="0"/>
                <a:ea typeface="+mj-lt"/>
                <a:cs typeface="+mj-lt"/>
              </a:rPr>
              <a:t>Case:  Predicting Consumer Tastes with Big Data at Gap  - The Art and Science of Fashion</a:t>
            </a:r>
            <a:endParaRPr lang="en-IN" sz="3600" b="1">
              <a:solidFill>
                <a:schemeClr val="bg1"/>
              </a:solidFill>
              <a:latin typeface="Georgia" panose="02040502050405020303" pitchFamily="18" charset="0"/>
              <a:ea typeface="+mj-lt"/>
              <a:cs typeface="+mj-lt"/>
            </a:endParaRPr>
          </a:p>
        </p:txBody>
      </p:sp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xmlns="" id="{46D313C5-304F-F815-69DB-71687AFE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956425" y="5893933"/>
            <a:ext cx="5235575" cy="968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BA47697-72B2-D32D-7B5B-073BB2EE9339}"/>
              </a:ext>
            </a:extLst>
          </p:cNvPr>
          <p:cNvSpPr txBox="1"/>
          <p:nvPr/>
        </p:nvSpPr>
        <p:spPr>
          <a:xfrm>
            <a:off x="108858" y="4475825"/>
            <a:ext cx="4288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Georgia" panose="02040502050405020303" pitchFamily="18" charset="0"/>
              </a:rPr>
              <a:t>Team 6</a:t>
            </a:r>
          </a:p>
          <a:p>
            <a:endParaRPr lang="en-US" sz="24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Georgia" panose="02040502050405020303" pitchFamily="18" charset="0"/>
              </a:rPr>
              <a:t>Avishek Dasgupta</a:t>
            </a:r>
          </a:p>
          <a:p>
            <a:r>
              <a:rPr lang="en-US" sz="2400" b="1">
                <a:solidFill>
                  <a:schemeClr val="bg1"/>
                </a:solidFill>
                <a:latin typeface="Georgia" panose="02040502050405020303" pitchFamily="18" charset="0"/>
              </a:rPr>
              <a:t>Roshan Raj Singh</a:t>
            </a:r>
          </a:p>
          <a:p>
            <a:r>
              <a:rPr lang="en-US" sz="2400" b="1">
                <a:solidFill>
                  <a:schemeClr val="bg1"/>
                </a:solidFill>
                <a:latin typeface="Georgia" panose="02040502050405020303" pitchFamily="18" charset="0"/>
              </a:rPr>
              <a:t>Sai Mona </a:t>
            </a:r>
            <a:r>
              <a:rPr lang="en-US" sz="2400" b="1" err="1">
                <a:solidFill>
                  <a:schemeClr val="bg1"/>
                </a:solidFill>
                <a:latin typeface="Georgia" panose="02040502050405020303" pitchFamily="18" charset="0"/>
              </a:rPr>
              <a:t>Duvvapu</a:t>
            </a:r>
            <a:endParaRPr lang="en-US" sz="2400" b="1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b="1">
                <a:solidFill>
                  <a:schemeClr val="bg1"/>
                </a:solidFill>
                <a:latin typeface="Georgia" panose="02040502050405020303" pitchFamily="18" charset="0"/>
              </a:rPr>
              <a:t>Sohan Kumar Sahoo</a:t>
            </a:r>
            <a:endParaRPr lang="en-IN" sz="2400" b="1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38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981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Fashion Week/Catwalk Image Analysis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 descr="A person walking down a runway&#10;&#10;Description automatically generated">
            <a:extLst>
              <a:ext uri="{FF2B5EF4-FFF2-40B4-BE49-F238E27FC236}">
                <a16:creationId xmlns:a16="http://schemas.microsoft.com/office/drawing/2014/main" xmlns="" id="{A0252A2D-186A-34CA-DD3C-2283BE50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3645"/>
          <a:stretch/>
        </p:blipFill>
        <p:spPr>
          <a:xfrm>
            <a:off x="7070887" y="1778369"/>
            <a:ext cx="2036220" cy="2270089"/>
          </a:xfrm>
          <a:prstGeom prst="rect">
            <a:avLst/>
          </a:prstGeom>
        </p:spPr>
      </p:pic>
      <p:pic>
        <p:nvPicPr>
          <p:cNvPr id="4" name="Picture 3" descr="A person in a black dress&#10;&#10;Description automatically generated">
            <a:extLst>
              <a:ext uri="{FF2B5EF4-FFF2-40B4-BE49-F238E27FC236}">
                <a16:creationId xmlns:a16="http://schemas.microsoft.com/office/drawing/2014/main" xmlns="" id="{020C05D1-E98A-7191-82E6-DA41A4022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5708"/>
          <a:stretch/>
        </p:blipFill>
        <p:spPr>
          <a:xfrm>
            <a:off x="9441522" y="1783419"/>
            <a:ext cx="2039979" cy="2274368"/>
          </a:xfrm>
          <a:prstGeom prst="rect">
            <a:avLst/>
          </a:prstGeom>
        </p:spPr>
      </p:pic>
      <p:pic>
        <p:nvPicPr>
          <p:cNvPr id="10" name="Picture 9" descr="A person walking down a runway&#10;&#10;Description automatically generated">
            <a:extLst>
              <a:ext uri="{FF2B5EF4-FFF2-40B4-BE49-F238E27FC236}">
                <a16:creationId xmlns:a16="http://schemas.microsoft.com/office/drawing/2014/main" xmlns="" id="{D0CDC083-7D16-4DA0-2651-D231FFD09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83" y="4246600"/>
            <a:ext cx="4425351" cy="1873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4B03D58-939F-97D2-E658-ECAF0081E904}"/>
              </a:ext>
            </a:extLst>
          </p:cNvPr>
          <p:cNvSpPr txBox="1"/>
          <p:nvPr/>
        </p:nvSpPr>
        <p:spPr>
          <a:xfrm>
            <a:off x="7593143" y="1230923"/>
            <a:ext cx="36967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Images scraped from Vogue</a:t>
            </a:r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8" name="Shape 4132">
            <a:extLst>
              <a:ext uri="{FF2B5EF4-FFF2-40B4-BE49-F238E27FC236}">
                <a16:creationId xmlns:a16="http://schemas.microsoft.com/office/drawing/2014/main" xmlns="" id="{6C626BA3-6C92-559B-F912-3798DB49C3C2}"/>
              </a:ext>
            </a:extLst>
          </p:cNvPr>
          <p:cNvSpPr/>
          <p:nvPr/>
        </p:nvSpPr>
        <p:spPr>
          <a:xfrm>
            <a:off x="768658" y="1778369"/>
            <a:ext cx="5802047" cy="679552"/>
          </a:xfrm>
          <a:prstGeom prst="rect">
            <a:avLst/>
          </a:prstGeom>
          <a:solidFill>
            <a:srgbClr val="BF5201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 panose="02040502050405020303" pitchFamily="18" charset="0"/>
              </a:rPr>
              <a:t>Images can be collected from weekly or monthly fashion week and catwalks</a:t>
            </a:r>
          </a:p>
        </p:txBody>
      </p:sp>
      <p:sp>
        <p:nvSpPr>
          <p:cNvPr id="19" name="Shape 4133">
            <a:extLst>
              <a:ext uri="{FF2B5EF4-FFF2-40B4-BE49-F238E27FC236}">
                <a16:creationId xmlns:a16="http://schemas.microsoft.com/office/drawing/2014/main" xmlns="" id="{42DEF941-BFA6-97B7-7E71-6914535E3035}"/>
              </a:ext>
            </a:extLst>
          </p:cNvPr>
          <p:cNvSpPr/>
          <p:nvPr/>
        </p:nvSpPr>
        <p:spPr>
          <a:xfrm>
            <a:off x="118825" y="1751453"/>
            <a:ext cx="904966" cy="762347"/>
          </a:xfrm>
          <a:prstGeom prst="ellipse">
            <a:avLst/>
          </a:prstGeom>
          <a:solidFill>
            <a:srgbClr val="BF5201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</a:p>
        </p:txBody>
      </p:sp>
      <p:sp>
        <p:nvSpPr>
          <p:cNvPr id="22" name="Shape 4132">
            <a:extLst>
              <a:ext uri="{FF2B5EF4-FFF2-40B4-BE49-F238E27FC236}">
                <a16:creationId xmlns:a16="http://schemas.microsoft.com/office/drawing/2014/main" xmlns="" id="{2FE09815-3D4C-CB8C-FB92-68A212D12C67}"/>
              </a:ext>
            </a:extLst>
          </p:cNvPr>
          <p:cNvSpPr/>
          <p:nvPr/>
        </p:nvSpPr>
        <p:spPr>
          <a:xfrm>
            <a:off x="768658" y="2798199"/>
            <a:ext cx="5802047" cy="646885"/>
          </a:xfrm>
          <a:prstGeom prst="rect">
            <a:avLst/>
          </a:prstGeom>
          <a:solidFill>
            <a:srgbClr val="BF5201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 panose="02040502050405020303" pitchFamily="18" charset="0"/>
              </a:rPr>
              <a:t>Image recognition technology can be incorporated to identify the fabrics, pattern, fit and color from these images</a:t>
            </a:r>
            <a:endParaRPr lang="en-US" sz="1400" b="1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23" name="Shape 4133">
            <a:extLst>
              <a:ext uri="{FF2B5EF4-FFF2-40B4-BE49-F238E27FC236}">
                <a16:creationId xmlns:a16="http://schemas.microsoft.com/office/drawing/2014/main" xmlns="" id="{9275C03E-131B-5C6D-EDAA-4F59F1A06A72}"/>
              </a:ext>
            </a:extLst>
          </p:cNvPr>
          <p:cNvSpPr/>
          <p:nvPr/>
        </p:nvSpPr>
        <p:spPr>
          <a:xfrm>
            <a:off x="102709" y="2813839"/>
            <a:ext cx="865559" cy="696114"/>
          </a:xfrm>
          <a:prstGeom prst="ellipse">
            <a:avLst/>
          </a:prstGeom>
          <a:solidFill>
            <a:srgbClr val="BF5201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</a:p>
        </p:txBody>
      </p:sp>
      <p:sp>
        <p:nvSpPr>
          <p:cNvPr id="25" name="Shape 4132">
            <a:extLst>
              <a:ext uri="{FF2B5EF4-FFF2-40B4-BE49-F238E27FC236}">
                <a16:creationId xmlns:a16="http://schemas.microsoft.com/office/drawing/2014/main" xmlns="" id="{17395CAC-3371-AD58-33DB-B53AA4C680BF}"/>
              </a:ext>
            </a:extLst>
          </p:cNvPr>
          <p:cNvSpPr/>
          <p:nvPr/>
        </p:nvSpPr>
        <p:spPr>
          <a:xfrm>
            <a:off x="820446" y="3856777"/>
            <a:ext cx="5802047" cy="791838"/>
          </a:xfrm>
          <a:prstGeom prst="rect">
            <a:avLst/>
          </a:prstGeom>
          <a:solidFill>
            <a:srgbClr val="BF5201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 panose="02040502050405020303" pitchFamily="18" charset="0"/>
              </a:rPr>
              <a:t>Secondary validation of the analysis can be done from designers</a:t>
            </a:r>
            <a:endParaRPr lang="en-US" sz="1400" b="1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26" name="Shape 4133">
            <a:extLst>
              <a:ext uri="{FF2B5EF4-FFF2-40B4-BE49-F238E27FC236}">
                <a16:creationId xmlns:a16="http://schemas.microsoft.com/office/drawing/2014/main" xmlns="" id="{6EF5F639-B875-4505-54DD-49966437814B}"/>
              </a:ext>
            </a:extLst>
          </p:cNvPr>
          <p:cNvSpPr/>
          <p:nvPr/>
        </p:nvSpPr>
        <p:spPr>
          <a:xfrm>
            <a:off x="170614" y="3856777"/>
            <a:ext cx="854446" cy="747416"/>
          </a:xfrm>
          <a:prstGeom prst="ellipse">
            <a:avLst/>
          </a:prstGeom>
          <a:solidFill>
            <a:srgbClr val="BF5201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</a:p>
        </p:txBody>
      </p:sp>
      <p:sp>
        <p:nvSpPr>
          <p:cNvPr id="27" name="Shape 4132">
            <a:extLst>
              <a:ext uri="{FF2B5EF4-FFF2-40B4-BE49-F238E27FC236}">
                <a16:creationId xmlns:a16="http://schemas.microsoft.com/office/drawing/2014/main" xmlns="" id="{358A2A23-5D1C-9B9F-BA4A-C32337EAE53C}"/>
              </a:ext>
            </a:extLst>
          </p:cNvPr>
          <p:cNvSpPr/>
          <p:nvPr/>
        </p:nvSpPr>
        <p:spPr>
          <a:xfrm>
            <a:off x="822273" y="5100616"/>
            <a:ext cx="5802047" cy="791838"/>
          </a:xfrm>
          <a:prstGeom prst="rect">
            <a:avLst/>
          </a:prstGeom>
          <a:solidFill>
            <a:srgbClr val="BF5201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marL="57150"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/>
              </a:rPr>
              <a:t>Methodology can be applied to social media platforms like Instagram, whereby outfits of  influencers can be tracked</a:t>
            </a:r>
            <a:endParaRPr lang="en-US" sz="1400" b="1">
              <a:solidFill>
                <a:schemeClr val="bg1"/>
              </a:solidFill>
              <a:latin typeface="Georgia"/>
              <a:ea typeface="Calibri"/>
              <a:cs typeface="Calibri"/>
            </a:endParaRPr>
          </a:p>
        </p:txBody>
      </p:sp>
      <p:sp>
        <p:nvSpPr>
          <p:cNvPr id="28" name="Shape 4133">
            <a:extLst>
              <a:ext uri="{FF2B5EF4-FFF2-40B4-BE49-F238E27FC236}">
                <a16:creationId xmlns:a16="http://schemas.microsoft.com/office/drawing/2014/main" xmlns="" id="{DB6EF6FF-B7F0-645C-31CA-B658A7B8BBB0}"/>
              </a:ext>
            </a:extLst>
          </p:cNvPr>
          <p:cNvSpPr/>
          <p:nvPr/>
        </p:nvSpPr>
        <p:spPr>
          <a:xfrm>
            <a:off x="200481" y="5122827"/>
            <a:ext cx="742586" cy="747416"/>
          </a:xfrm>
          <a:prstGeom prst="ellipse">
            <a:avLst/>
          </a:prstGeom>
          <a:solidFill>
            <a:srgbClr val="BF5201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739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GAP Website &amp; Store Level Data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31EE04-EB3C-0CBA-7580-C0F7DAB2297B}"/>
              </a:ext>
            </a:extLst>
          </p:cNvPr>
          <p:cNvGrpSpPr/>
          <p:nvPr/>
        </p:nvGrpSpPr>
        <p:grpSpPr>
          <a:xfrm>
            <a:off x="701621" y="1596708"/>
            <a:ext cx="735294" cy="684389"/>
            <a:chOff x="3536880" y="515122"/>
            <a:chExt cx="540000" cy="54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B9378D6-1698-3D36-F58D-FD805689080E}"/>
                </a:ext>
              </a:extLst>
            </p:cNvPr>
            <p:cNvGrpSpPr/>
            <p:nvPr/>
          </p:nvGrpSpPr>
          <p:grpSpPr>
            <a:xfrm>
              <a:off x="3536880" y="515122"/>
              <a:ext cx="540000" cy="540000"/>
              <a:chOff x="9322641" y="5907019"/>
              <a:chExt cx="612000" cy="612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6AFC62DC-9DDA-F076-A139-2FC8069B44E6}"/>
                  </a:ext>
                </a:extLst>
              </p:cNvPr>
              <p:cNvSpPr/>
              <p:nvPr/>
            </p:nvSpPr>
            <p:spPr bwMode="ltGray">
              <a:xfrm>
                <a:off x="9322641" y="5907019"/>
                <a:ext cx="612000" cy="612000"/>
              </a:xfrm>
              <a:prstGeom prst="ellipse">
                <a:avLst/>
              </a:prstGeom>
              <a:solidFill>
                <a:schemeClr val="tx2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33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" name="Freeform 5014">
                <a:extLst>
                  <a:ext uri="{FF2B5EF4-FFF2-40B4-BE49-F238E27FC236}">
                    <a16:creationId xmlns:a16="http://schemas.microsoft.com/office/drawing/2014/main" xmlns="" id="{0BD0609C-726E-C8FC-5CFF-47B288E4E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1821" y="6045356"/>
                <a:ext cx="433640" cy="334866"/>
              </a:xfrm>
              <a:custGeom>
                <a:avLst/>
                <a:gdLst>
                  <a:gd name="T0" fmla="*/ 360 w 360"/>
                  <a:gd name="T1" fmla="*/ 256 h 278"/>
                  <a:gd name="T2" fmla="*/ 360 w 360"/>
                  <a:gd name="T3" fmla="*/ 252 h 278"/>
                  <a:gd name="T4" fmla="*/ 358 w 360"/>
                  <a:gd name="T5" fmla="*/ 252 h 278"/>
                  <a:gd name="T6" fmla="*/ 318 w 360"/>
                  <a:gd name="T7" fmla="*/ 200 h 278"/>
                  <a:gd name="T8" fmla="*/ 314 w 360"/>
                  <a:gd name="T9" fmla="*/ 198 h 278"/>
                  <a:gd name="T10" fmla="*/ 50 w 360"/>
                  <a:gd name="T11" fmla="*/ 196 h 278"/>
                  <a:gd name="T12" fmla="*/ 46 w 360"/>
                  <a:gd name="T13" fmla="*/ 198 h 278"/>
                  <a:gd name="T14" fmla="*/ 2 w 360"/>
                  <a:gd name="T15" fmla="*/ 250 h 278"/>
                  <a:gd name="T16" fmla="*/ 2 w 360"/>
                  <a:gd name="T17" fmla="*/ 252 h 278"/>
                  <a:gd name="T18" fmla="*/ 0 w 360"/>
                  <a:gd name="T19" fmla="*/ 252 h 278"/>
                  <a:gd name="T20" fmla="*/ 0 w 360"/>
                  <a:gd name="T21" fmla="*/ 256 h 278"/>
                  <a:gd name="T22" fmla="*/ 0 w 360"/>
                  <a:gd name="T23" fmla="*/ 256 h 278"/>
                  <a:gd name="T24" fmla="*/ 0 w 360"/>
                  <a:gd name="T25" fmla="*/ 268 h 278"/>
                  <a:gd name="T26" fmla="*/ 4 w 360"/>
                  <a:gd name="T27" fmla="*/ 276 h 278"/>
                  <a:gd name="T28" fmla="*/ 10 w 360"/>
                  <a:gd name="T29" fmla="*/ 278 h 278"/>
                  <a:gd name="T30" fmla="*/ 350 w 360"/>
                  <a:gd name="T31" fmla="*/ 278 h 278"/>
                  <a:gd name="T32" fmla="*/ 356 w 360"/>
                  <a:gd name="T33" fmla="*/ 276 h 278"/>
                  <a:gd name="T34" fmla="*/ 360 w 360"/>
                  <a:gd name="T35" fmla="*/ 268 h 278"/>
                  <a:gd name="T36" fmla="*/ 360 w 360"/>
                  <a:gd name="T37" fmla="*/ 256 h 278"/>
                  <a:gd name="T38" fmla="*/ 360 w 360"/>
                  <a:gd name="T39" fmla="*/ 256 h 278"/>
                  <a:gd name="T40" fmla="*/ 146 w 360"/>
                  <a:gd name="T41" fmla="*/ 234 h 278"/>
                  <a:gd name="T42" fmla="*/ 226 w 360"/>
                  <a:gd name="T43" fmla="*/ 254 h 278"/>
                  <a:gd name="T44" fmla="*/ 338 w 360"/>
                  <a:gd name="T45" fmla="*/ 268 h 278"/>
                  <a:gd name="T46" fmla="*/ 334 w 360"/>
                  <a:gd name="T47" fmla="*/ 270 h 278"/>
                  <a:gd name="T48" fmla="*/ 332 w 360"/>
                  <a:gd name="T49" fmla="*/ 270 h 278"/>
                  <a:gd name="T50" fmla="*/ 326 w 360"/>
                  <a:gd name="T51" fmla="*/ 268 h 278"/>
                  <a:gd name="T52" fmla="*/ 324 w 360"/>
                  <a:gd name="T53" fmla="*/ 262 h 278"/>
                  <a:gd name="T54" fmla="*/ 326 w 360"/>
                  <a:gd name="T55" fmla="*/ 256 h 278"/>
                  <a:gd name="T56" fmla="*/ 328 w 360"/>
                  <a:gd name="T57" fmla="*/ 256 h 278"/>
                  <a:gd name="T58" fmla="*/ 334 w 360"/>
                  <a:gd name="T59" fmla="*/ 256 h 278"/>
                  <a:gd name="T60" fmla="*/ 338 w 360"/>
                  <a:gd name="T61" fmla="*/ 256 h 278"/>
                  <a:gd name="T62" fmla="*/ 340 w 360"/>
                  <a:gd name="T63" fmla="*/ 262 h 278"/>
                  <a:gd name="T64" fmla="*/ 340 w 360"/>
                  <a:gd name="T65" fmla="*/ 266 h 278"/>
                  <a:gd name="T66" fmla="*/ 338 w 360"/>
                  <a:gd name="T67" fmla="*/ 268 h 278"/>
                  <a:gd name="T68" fmla="*/ 306 w 360"/>
                  <a:gd name="T69" fmla="*/ 184 h 278"/>
                  <a:gd name="T70" fmla="*/ 310 w 360"/>
                  <a:gd name="T71" fmla="*/ 184 h 278"/>
                  <a:gd name="T72" fmla="*/ 318 w 360"/>
                  <a:gd name="T73" fmla="*/ 178 h 278"/>
                  <a:gd name="T74" fmla="*/ 318 w 360"/>
                  <a:gd name="T75" fmla="*/ 12 h 278"/>
                  <a:gd name="T76" fmla="*/ 318 w 360"/>
                  <a:gd name="T77" fmla="*/ 6 h 278"/>
                  <a:gd name="T78" fmla="*/ 310 w 360"/>
                  <a:gd name="T79" fmla="*/ 0 h 278"/>
                  <a:gd name="T80" fmla="*/ 54 w 360"/>
                  <a:gd name="T81" fmla="*/ 0 h 278"/>
                  <a:gd name="T82" fmla="*/ 50 w 360"/>
                  <a:gd name="T83" fmla="*/ 0 h 278"/>
                  <a:gd name="T84" fmla="*/ 42 w 360"/>
                  <a:gd name="T85" fmla="*/ 6 h 278"/>
                  <a:gd name="T86" fmla="*/ 42 w 360"/>
                  <a:gd name="T87" fmla="*/ 172 h 278"/>
                  <a:gd name="T88" fmla="*/ 42 w 360"/>
                  <a:gd name="T89" fmla="*/ 178 h 278"/>
                  <a:gd name="T90" fmla="*/ 50 w 360"/>
                  <a:gd name="T91" fmla="*/ 184 h 278"/>
                  <a:gd name="T92" fmla="*/ 54 w 360"/>
                  <a:gd name="T93" fmla="*/ 184 h 278"/>
                  <a:gd name="T94" fmla="*/ 294 w 360"/>
                  <a:gd name="T95" fmla="*/ 24 h 278"/>
                  <a:gd name="T96" fmla="*/ 66 w 360"/>
                  <a:gd name="T97" fmla="*/ 16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0" h="278">
                    <a:moveTo>
                      <a:pt x="360" y="256"/>
                    </a:moveTo>
                    <a:lnTo>
                      <a:pt x="360" y="256"/>
                    </a:lnTo>
                    <a:lnTo>
                      <a:pt x="360" y="252"/>
                    </a:lnTo>
                    <a:lnTo>
                      <a:pt x="360" y="252"/>
                    </a:lnTo>
                    <a:lnTo>
                      <a:pt x="358" y="252"/>
                    </a:lnTo>
                    <a:lnTo>
                      <a:pt x="358" y="252"/>
                    </a:lnTo>
                    <a:lnTo>
                      <a:pt x="358" y="250"/>
                    </a:lnTo>
                    <a:lnTo>
                      <a:pt x="318" y="200"/>
                    </a:lnTo>
                    <a:lnTo>
                      <a:pt x="318" y="200"/>
                    </a:lnTo>
                    <a:lnTo>
                      <a:pt x="314" y="198"/>
                    </a:lnTo>
                    <a:lnTo>
                      <a:pt x="310" y="196"/>
                    </a:lnTo>
                    <a:lnTo>
                      <a:pt x="50" y="196"/>
                    </a:lnTo>
                    <a:lnTo>
                      <a:pt x="50" y="196"/>
                    </a:lnTo>
                    <a:lnTo>
                      <a:pt x="46" y="198"/>
                    </a:lnTo>
                    <a:lnTo>
                      <a:pt x="42" y="200"/>
                    </a:lnTo>
                    <a:lnTo>
                      <a:pt x="2" y="250"/>
                    </a:lnTo>
                    <a:lnTo>
                      <a:pt x="2" y="250"/>
                    </a:lnTo>
                    <a:lnTo>
                      <a:pt x="2" y="252"/>
                    </a:lnTo>
                    <a:lnTo>
                      <a:pt x="2" y="252"/>
                    </a:lnTo>
                    <a:lnTo>
                      <a:pt x="0" y="252"/>
                    </a:lnTo>
                    <a:lnTo>
                      <a:pt x="0" y="252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0" y="272"/>
                    </a:lnTo>
                    <a:lnTo>
                      <a:pt x="4" y="276"/>
                    </a:lnTo>
                    <a:lnTo>
                      <a:pt x="6" y="278"/>
                    </a:lnTo>
                    <a:lnTo>
                      <a:pt x="10" y="278"/>
                    </a:lnTo>
                    <a:lnTo>
                      <a:pt x="350" y="278"/>
                    </a:lnTo>
                    <a:lnTo>
                      <a:pt x="350" y="278"/>
                    </a:lnTo>
                    <a:lnTo>
                      <a:pt x="354" y="278"/>
                    </a:lnTo>
                    <a:lnTo>
                      <a:pt x="356" y="276"/>
                    </a:lnTo>
                    <a:lnTo>
                      <a:pt x="360" y="272"/>
                    </a:lnTo>
                    <a:lnTo>
                      <a:pt x="360" y="268"/>
                    </a:lnTo>
                    <a:lnTo>
                      <a:pt x="360" y="256"/>
                    </a:lnTo>
                    <a:lnTo>
                      <a:pt x="360" y="256"/>
                    </a:lnTo>
                    <a:lnTo>
                      <a:pt x="360" y="256"/>
                    </a:lnTo>
                    <a:lnTo>
                      <a:pt x="360" y="256"/>
                    </a:lnTo>
                    <a:close/>
                    <a:moveTo>
                      <a:pt x="134" y="254"/>
                    </a:moveTo>
                    <a:lnTo>
                      <a:pt x="146" y="234"/>
                    </a:lnTo>
                    <a:lnTo>
                      <a:pt x="214" y="234"/>
                    </a:lnTo>
                    <a:lnTo>
                      <a:pt x="226" y="254"/>
                    </a:lnTo>
                    <a:lnTo>
                      <a:pt x="134" y="254"/>
                    </a:lnTo>
                    <a:close/>
                    <a:moveTo>
                      <a:pt x="338" y="268"/>
                    </a:moveTo>
                    <a:lnTo>
                      <a:pt x="338" y="268"/>
                    </a:lnTo>
                    <a:lnTo>
                      <a:pt x="334" y="270"/>
                    </a:lnTo>
                    <a:lnTo>
                      <a:pt x="332" y="270"/>
                    </a:lnTo>
                    <a:lnTo>
                      <a:pt x="332" y="270"/>
                    </a:lnTo>
                    <a:lnTo>
                      <a:pt x="326" y="268"/>
                    </a:lnTo>
                    <a:lnTo>
                      <a:pt x="326" y="268"/>
                    </a:lnTo>
                    <a:lnTo>
                      <a:pt x="324" y="262"/>
                    </a:lnTo>
                    <a:lnTo>
                      <a:pt x="324" y="262"/>
                    </a:lnTo>
                    <a:lnTo>
                      <a:pt x="324" y="260"/>
                    </a:lnTo>
                    <a:lnTo>
                      <a:pt x="326" y="256"/>
                    </a:lnTo>
                    <a:lnTo>
                      <a:pt x="326" y="256"/>
                    </a:lnTo>
                    <a:lnTo>
                      <a:pt x="328" y="256"/>
                    </a:lnTo>
                    <a:lnTo>
                      <a:pt x="332" y="254"/>
                    </a:lnTo>
                    <a:lnTo>
                      <a:pt x="334" y="256"/>
                    </a:lnTo>
                    <a:lnTo>
                      <a:pt x="338" y="256"/>
                    </a:lnTo>
                    <a:lnTo>
                      <a:pt x="338" y="256"/>
                    </a:lnTo>
                    <a:lnTo>
                      <a:pt x="340" y="260"/>
                    </a:lnTo>
                    <a:lnTo>
                      <a:pt x="340" y="262"/>
                    </a:lnTo>
                    <a:lnTo>
                      <a:pt x="340" y="262"/>
                    </a:lnTo>
                    <a:lnTo>
                      <a:pt x="340" y="266"/>
                    </a:lnTo>
                    <a:lnTo>
                      <a:pt x="338" y="268"/>
                    </a:lnTo>
                    <a:lnTo>
                      <a:pt x="338" y="268"/>
                    </a:lnTo>
                    <a:close/>
                    <a:moveTo>
                      <a:pt x="54" y="184"/>
                    </a:moveTo>
                    <a:lnTo>
                      <a:pt x="306" y="184"/>
                    </a:lnTo>
                    <a:lnTo>
                      <a:pt x="306" y="184"/>
                    </a:lnTo>
                    <a:lnTo>
                      <a:pt x="310" y="184"/>
                    </a:lnTo>
                    <a:lnTo>
                      <a:pt x="314" y="182"/>
                    </a:lnTo>
                    <a:lnTo>
                      <a:pt x="318" y="178"/>
                    </a:lnTo>
                    <a:lnTo>
                      <a:pt x="318" y="172"/>
                    </a:lnTo>
                    <a:lnTo>
                      <a:pt x="318" y="12"/>
                    </a:lnTo>
                    <a:lnTo>
                      <a:pt x="318" y="12"/>
                    </a:lnTo>
                    <a:lnTo>
                      <a:pt x="318" y="6"/>
                    </a:lnTo>
                    <a:lnTo>
                      <a:pt x="314" y="2"/>
                    </a:lnTo>
                    <a:lnTo>
                      <a:pt x="310" y="0"/>
                    </a:lnTo>
                    <a:lnTo>
                      <a:pt x="306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2" y="6"/>
                    </a:lnTo>
                    <a:lnTo>
                      <a:pt x="42" y="12"/>
                    </a:lnTo>
                    <a:lnTo>
                      <a:pt x="42" y="172"/>
                    </a:lnTo>
                    <a:lnTo>
                      <a:pt x="42" y="172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4"/>
                    </a:lnTo>
                    <a:lnTo>
                      <a:pt x="54" y="184"/>
                    </a:lnTo>
                    <a:lnTo>
                      <a:pt x="54" y="184"/>
                    </a:lnTo>
                    <a:close/>
                    <a:moveTo>
                      <a:pt x="66" y="24"/>
                    </a:moveTo>
                    <a:lnTo>
                      <a:pt x="294" y="24"/>
                    </a:lnTo>
                    <a:lnTo>
                      <a:pt x="294" y="160"/>
                    </a:lnTo>
                    <a:lnTo>
                      <a:pt x="66" y="160"/>
                    </a:lnTo>
                    <a:lnTo>
                      <a:pt x="66" y="2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33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70ED7C5-3623-A016-998E-FA0422912C15}"/>
                </a:ext>
              </a:extLst>
            </p:cNvPr>
            <p:cNvSpPr txBox="1"/>
            <p:nvPr/>
          </p:nvSpPr>
          <p:spPr>
            <a:xfrm>
              <a:off x="3746177" y="660438"/>
              <a:ext cx="170256" cy="1429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48808">
                <a:spcAft>
                  <a:spcPts val="816"/>
                </a:spcAft>
              </a:pPr>
              <a:r>
                <a:rPr lang="en-GB" sz="907" b="1">
                  <a:solidFill>
                    <a:schemeClr val="bg1"/>
                  </a:solidFill>
                  <a:latin typeface="Georgia" pitchFamily="18" charset="0"/>
                </a:rPr>
                <a:t>@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AB04941-CA5C-BD0E-DE0C-28DC811FC1DF}"/>
              </a:ext>
            </a:extLst>
          </p:cNvPr>
          <p:cNvGrpSpPr/>
          <p:nvPr/>
        </p:nvGrpSpPr>
        <p:grpSpPr>
          <a:xfrm>
            <a:off x="701621" y="2524596"/>
            <a:ext cx="688366" cy="662498"/>
            <a:chOff x="7892885" y="2995095"/>
            <a:chExt cx="612775" cy="612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FCC7A124-56C6-85C2-0CF2-81E4366508C1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Freeform 192">
              <a:extLst>
                <a:ext uri="{FF2B5EF4-FFF2-40B4-BE49-F238E27FC236}">
                  <a16:creationId xmlns:a16="http://schemas.microsoft.com/office/drawing/2014/main" xmlns="" id="{1E405165-A0FF-8F92-2FBD-80EFEE402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7A76D38-5E9B-26E2-E4F0-FAA438358574}"/>
              </a:ext>
            </a:extLst>
          </p:cNvPr>
          <p:cNvGrpSpPr/>
          <p:nvPr/>
        </p:nvGrpSpPr>
        <p:grpSpPr>
          <a:xfrm>
            <a:off x="654694" y="3364478"/>
            <a:ext cx="735293" cy="761207"/>
            <a:chOff x="1818308" y="4572719"/>
            <a:chExt cx="612775" cy="612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2BAB98-4549-4AA2-EE02-FAEFA8EAA491}"/>
                </a:ext>
              </a:extLst>
            </p:cNvPr>
            <p:cNvSpPr/>
            <p:nvPr/>
          </p:nvSpPr>
          <p:spPr bwMode="ltGray">
            <a:xfrm>
              <a:off x="1818308" y="4572719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AAD211D-58BE-2095-43B2-DCEC7187EBDD}"/>
                </a:ext>
              </a:extLst>
            </p:cNvPr>
            <p:cNvSpPr/>
            <p:nvPr/>
          </p:nvSpPr>
          <p:spPr bwMode="ltGray">
            <a:xfrm>
              <a:off x="1892971" y="4647382"/>
              <a:ext cx="463448" cy="463448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46B3B77-78A7-53C8-F46D-4141D0C04B15}"/>
                </a:ext>
              </a:extLst>
            </p:cNvPr>
            <p:cNvCxnSpPr/>
            <p:nvPr/>
          </p:nvCxnSpPr>
          <p:spPr>
            <a:xfrm>
              <a:off x="1892971" y="4879106"/>
              <a:ext cx="463448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FAE09CE-6AD2-38BB-8144-7F90D6711B03}"/>
                </a:ext>
              </a:extLst>
            </p:cNvPr>
            <p:cNvCxnSpPr/>
            <p:nvPr/>
          </p:nvCxnSpPr>
          <p:spPr>
            <a:xfrm flipV="1">
              <a:off x="2124695" y="4647382"/>
              <a:ext cx="0" cy="46344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3EB717C-C32A-D660-0A79-49A8CC5E55EF}"/>
                </a:ext>
              </a:extLst>
            </p:cNvPr>
            <p:cNvSpPr/>
            <p:nvPr/>
          </p:nvSpPr>
          <p:spPr bwMode="ltGray">
            <a:xfrm>
              <a:off x="1957637" y="4712048"/>
              <a:ext cx="334117" cy="33411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C9C40D8-A399-B5EF-4E28-FD2B3404C7EB}"/>
                </a:ext>
              </a:extLst>
            </p:cNvPr>
            <p:cNvGrpSpPr/>
            <p:nvPr/>
          </p:nvGrpSpPr>
          <p:grpSpPr>
            <a:xfrm>
              <a:off x="1996655" y="4764061"/>
              <a:ext cx="264813" cy="161760"/>
              <a:chOff x="2173587" y="4641056"/>
              <a:chExt cx="264813" cy="16176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64819F9E-CB03-FC26-78FB-7DDEF04ED339}"/>
                  </a:ext>
                </a:extLst>
              </p:cNvPr>
              <p:cNvCxnSpPr/>
              <p:nvPr/>
            </p:nvCxnSpPr>
            <p:spPr>
              <a:xfrm flipV="1">
                <a:off x="2257692" y="4641056"/>
                <a:ext cx="180708" cy="16176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9A212BB5-7761-B1AE-3215-964FDC6EFACB}"/>
                  </a:ext>
                </a:extLst>
              </p:cNvPr>
              <p:cNvCxnSpPr/>
              <p:nvPr/>
            </p:nvCxnSpPr>
            <p:spPr>
              <a:xfrm flipH="1" flipV="1">
                <a:off x="2173587" y="4723876"/>
                <a:ext cx="105393" cy="32146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73B73D30-686E-E71B-85E3-B2D5A58EB9B3}"/>
                  </a:ext>
                </a:extLst>
              </p:cNvPr>
              <p:cNvSpPr/>
              <p:nvPr/>
            </p:nvSpPr>
            <p:spPr bwMode="ltGray">
              <a:xfrm>
                <a:off x="2277047" y="4742184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33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36F75F8-A2E0-D372-D60E-C43C1231A613}"/>
              </a:ext>
            </a:extLst>
          </p:cNvPr>
          <p:cNvGrpSpPr/>
          <p:nvPr/>
        </p:nvGrpSpPr>
        <p:grpSpPr>
          <a:xfrm>
            <a:off x="719882" y="5350644"/>
            <a:ext cx="688366" cy="623601"/>
            <a:chOff x="8742468" y="3474401"/>
            <a:chExt cx="612000" cy="612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0874FA75-D717-9FBE-DEC5-BCBA3337E2A1}"/>
                </a:ext>
              </a:extLst>
            </p:cNvPr>
            <p:cNvSpPr/>
            <p:nvPr/>
          </p:nvSpPr>
          <p:spPr bwMode="ltGray">
            <a:xfrm>
              <a:off x="8742468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5" name="Freeform 4847">
              <a:extLst>
                <a:ext uri="{FF2B5EF4-FFF2-40B4-BE49-F238E27FC236}">
                  <a16:creationId xmlns:a16="http://schemas.microsoft.com/office/drawing/2014/main" xmlns="" id="{A847C688-90A8-69F6-3A45-9DDA4F7F2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4545" y="3569952"/>
              <a:ext cx="307068" cy="424047"/>
            </a:xfrm>
            <a:custGeom>
              <a:avLst/>
              <a:gdLst>
                <a:gd name="T0" fmla="*/ 252 w 252"/>
                <a:gd name="T1" fmla="*/ 332 h 348"/>
                <a:gd name="T2" fmla="*/ 242 w 252"/>
                <a:gd name="T3" fmla="*/ 346 h 348"/>
                <a:gd name="T4" fmla="*/ 16 w 252"/>
                <a:gd name="T5" fmla="*/ 348 h 348"/>
                <a:gd name="T6" fmla="*/ 2 w 252"/>
                <a:gd name="T7" fmla="*/ 338 h 348"/>
                <a:gd name="T8" fmla="*/ 0 w 252"/>
                <a:gd name="T9" fmla="*/ 32 h 348"/>
                <a:gd name="T10" fmla="*/ 10 w 252"/>
                <a:gd name="T11" fmla="*/ 16 h 348"/>
                <a:gd name="T12" fmla="*/ 90 w 252"/>
                <a:gd name="T13" fmla="*/ 16 h 348"/>
                <a:gd name="T14" fmla="*/ 86 w 252"/>
                <a:gd name="T15" fmla="*/ 30 h 348"/>
                <a:gd name="T16" fmla="*/ 16 w 252"/>
                <a:gd name="T17" fmla="*/ 332 h 348"/>
                <a:gd name="T18" fmla="*/ 168 w 252"/>
                <a:gd name="T19" fmla="*/ 34 h 348"/>
                <a:gd name="T20" fmla="*/ 164 w 252"/>
                <a:gd name="T21" fmla="*/ 26 h 348"/>
                <a:gd name="T22" fmla="*/ 236 w 252"/>
                <a:gd name="T23" fmla="*/ 16 h 348"/>
                <a:gd name="T24" fmla="*/ 248 w 252"/>
                <a:gd name="T25" fmla="*/ 20 h 348"/>
                <a:gd name="T26" fmla="*/ 252 w 252"/>
                <a:gd name="T27" fmla="*/ 32 h 348"/>
                <a:gd name="T28" fmla="*/ 36 w 252"/>
                <a:gd name="T29" fmla="*/ 312 h 348"/>
                <a:gd name="T30" fmla="*/ 36 w 252"/>
                <a:gd name="T31" fmla="*/ 94 h 348"/>
                <a:gd name="T32" fmla="*/ 216 w 252"/>
                <a:gd name="T33" fmla="*/ 94 h 348"/>
                <a:gd name="T34" fmla="*/ 132 w 252"/>
                <a:gd name="T35" fmla="*/ 186 h 348"/>
                <a:gd name="T36" fmla="*/ 122 w 252"/>
                <a:gd name="T37" fmla="*/ 184 h 348"/>
                <a:gd name="T38" fmla="*/ 74 w 252"/>
                <a:gd name="T39" fmla="*/ 206 h 348"/>
                <a:gd name="T40" fmla="*/ 68 w 252"/>
                <a:gd name="T41" fmla="*/ 204 h 348"/>
                <a:gd name="T42" fmla="*/ 60 w 252"/>
                <a:gd name="T43" fmla="*/ 206 h 348"/>
                <a:gd name="T44" fmla="*/ 58 w 252"/>
                <a:gd name="T45" fmla="*/ 218 h 348"/>
                <a:gd name="T46" fmla="*/ 78 w 252"/>
                <a:gd name="T47" fmla="*/ 238 h 348"/>
                <a:gd name="T48" fmla="*/ 86 w 252"/>
                <a:gd name="T49" fmla="*/ 242 h 348"/>
                <a:gd name="T50" fmla="*/ 132 w 252"/>
                <a:gd name="T51" fmla="*/ 200 h 348"/>
                <a:gd name="T52" fmla="*/ 134 w 252"/>
                <a:gd name="T53" fmla="*/ 192 h 348"/>
                <a:gd name="T54" fmla="*/ 132 w 252"/>
                <a:gd name="T55" fmla="*/ 186 h 348"/>
                <a:gd name="T56" fmla="*/ 128 w 252"/>
                <a:gd name="T57" fmla="*/ 122 h 348"/>
                <a:gd name="T58" fmla="*/ 118 w 252"/>
                <a:gd name="T59" fmla="*/ 124 h 348"/>
                <a:gd name="T60" fmla="*/ 74 w 252"/>
                <a:gd name="T61" fmla="*/ 144 h 348"/>
                <a:gd name="T62" fmla="*/ 64 w 252"/>
                <a:gd name="T63" fmla="*/ 142 h 348"/>
                <a:gd name="T64" fmla="*/ 58 w 252"/>
                <a:gd name="T65" fmla="*/ 148 h 348"/>
                <a:gd name="T66" fmla="*/ 60 w 252"/>
                <a:gd name="T67" fmla="*/ 158 h 348"/>
                <a:gd name="T68" fmla="*/ 82 w 252"/>
                <a:gd name="T69" fmla="*/ 180 h 348"/>
                <a:gd name="T70" fmla="*/ 90 w 252"/>
                <a:gd name="T71" fmla="*/ 180 h 348"/>
                <a:gd name="T72" fmla="*/ 132 w 252"/>
                <a:gd name="T73" fmla="*/ 138 h 348"/>
                <a:gd name="T74" fmla="*/ 134 w 252"/>
                <a:gd name="T75" fmla="*/ 126 h 348"/>
                <a:gd name="T76" fmla="*/ 36 w 252"/>
                <a:gd name="T77" fmla="*/ 64 h 348"/>
                <a:gd name="T78" fmla="*/ 40 w 252"/>
                <a:gd name="T79" fmla="*/ 54 h 348"/>
                <a:gd name="T80" fmla="*/ 78 w 252"/>
                <a:gd name="T81" fmla="*/ 48 h 348"/>
                <a:gd name="T82" fmla="*/ 94 w 252"/>
                <a:gd name="T83" fmla="*/ 42 h 348"/>
                <a:gd name="T84" fmla="*/ 100 w 252"/>
                <a:gd name="T85" fmla="*/ 26 h 348"/>
                <a:gd name="T86" fmla="*/ 116 w 252"/>
                <a:gd name="T87" fmla="*/ 2 h 348"/>
                <a:gd name="T88" fmla="*/ 136 w 252"/>
                <a:gd name="T89" fmla="*/ 2 h 348"/>
                <a:gd name="T90" fmla="*/ 152 w 252"/>
                <a:gd name="T91" fmla="*/ 26 h 348"/>
                <a:gd name="T92" fmla="*/ 158 w 252"/>
                <a:gd name="T93" fmla="*/ 42 h 348"/>
                <a:gd name="T94" fmla="*/ 200 w 252"/>
                <a:gd name="T95" fmla="*/ 48 h 348"/>
                <a:gd name="T96" fmla="*/ 212 w 252"/>
                <a:gd name="T97" fmla="*/ 54 h 348"/>
                <a:gd name="T98" fmla="*/ 216 w 252"/>
                <a:gd name="T99" fmla="*/ 78 h 348"/>
                <a:gd name="T100" fmla="*/ 36 w 252"/>
                <a:gd name="T101" fmla="*/ 82 h 348"/>
                <a:gd name="T102" fmla="*/ 36 w 252"/>
                <a:gd name="T103" fmla="*/ 64 h 348"/>
                <a:gd name="T104" fmla="*/ 116 w 252"/>
                <a:gd name="T105" fmla="*/ 30 h 348"/>
                <a:gd name="T106" fmla="*/ 126 w 252"/>
                <a:gd name="T107" fmla="*/ 38 h 348"/>
                <a:gd name="T108" fmla="*/ 134 w 252"/>
                <a:gd name="T109" fmla="*/ 34 h 348"/>
                <a:gd name="T110" fmla="*/ 136 w 252"/>
                <a:gd name="T111" fmla="*/ 26 h 348"/>
                <a:gd name="T112" fmla="*/ 130 w 252"/>
                <a:gd name="T113" fmla="*/ 16 h 348"/>
                <a:gd name="T114" fmla="*/ 122 w 252"/>
                <a:gd name="T115" fmla="*/ 16 h 348"/>
                <a:gd name="T116" fmla="*/ 116 w 252"/>
                <a:gd name="T117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2" h="348">
                  <a:moveTo>
                    <a:pt x="252" y="32"/>
                  </a:moveTo>
                  <a:lnTo>
                    <a:pt x="252" y="332"/>
                  </a:lnTo>
                  <a:lnTo>
                    <a:pt x="252" y="332"/>
                  </a:lnTo>
                  <a:lnTo>
                    <a:pt x="250" y="338"/>
                  </a:lnTo>
                  <a:lnTo>
                    <a:pt x="248" y="344"/>
                  </a:lnTo>
                  <a:lnTo>
                    <a:pt x="242" y="346"/>
                  </a:lnTo>
                  <a:lnTo>
                    <a:pt x="236" y="348"/>
                  </a:lnTo>
                  <a:lnTo>
                    <a:pt x="16" y="348"/>
                  </a:lnTo>
                  <a:lnTo>
                    <a:pt x="16" y="348"/>
                  </a:lnTo>
                  <a:lnTo>
                    <a:pt x="10" y="346"/>
                  </a:lnTo>
                  <a:lnTo>
                    <a:pt x="4" y="344"/>
                  </a:lnTo>
                  <a:lnTo>
                    <a:pt x="2" y="338"/>
                  </a:lnTo>
                  <a:lnTo>
                    <a:pt x="0" y="3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30"/>
                  </a:lnTo>
                  <a:lnTo>
                    <a:pt x="84" y="34"/>
                  </a:lnTo>
                  <a:lnTo>
                    <a:pt x="16" y="34"/>
                  </a:lnTo>
                  <a:lnTo>
                    <a:pt x="16" y="332"/>
                  </a:lnTo>
                  <a:lnTo>
                    <a:pt x="236" y="332"/>
                  </a:lnTo>
                  <a:lnTo>
                    <a:pt x="236" y="34"/>
                  </a:lnTo>
                  <a:lnTo>
                    <a:pt x="168" y="34"/>
                  </a:lnTo>
                  <a:lnTo>
                    <a:pt x="168" y="34"/>
                  </a:lnTo>
                  <a:lnTo>
                    <a:pt x="166" y="30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2" y="16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42" y="16"/>
                  </a:lnTo>
                  <a:lnTo>
                    <a:pt x="248" y="20"/>
                  </a:lnTo>
                  <a:lnTo>
                    <a:pt x="250" y="26"/>
                  </a:lnTo>
                  <a:lnTo>
                    <a:pt x="252" y="32"/>
                  </a:lnTo>
                  <a:lnTo>
                    <a:pt x="252" y="32"/>
                  </a:lnTo>
                  <a:close/>
                  <a:moveTo>
                    <a:pt x="216" y="94"/>
                  </a:moveTo>
                  <a:lnTo>
                    <a:pt x="216" y="312"/>
                  </a:lnTo>
                  <a:lnTo>
                    <a:pt x="36" y="312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close/>
                  <a:moveTo>
                    <a:pt x="132" y="186"/>
                  </a:moveTo>
                  <a:lnTo>
                    <a:pt x="132" y="186"/>
                  </a:lnTo>
                  <a:lnTo>
                    <a:pt x="128" y="184"/>
                  </a:lnTo>
                  <a:lnTo>
                    <a:pt x="124" y="182"/>
                  </a:lnTo>
                  <a:lnTo>
                    <a:pt x="122" y="184"/>
                  </a:lnTo>
                  <a:lnTo>
                    <a:pt x="118" y="186"/>
                  </a:lnTo>
                  <a:lnTo>
                    <a:pt x="86" y="21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0" y="204"/>
                  </a:lnTo>
                  <a:lnTo>
                    <a:pt x="68" y="204"/>
                  </a:lnTo>
                  <a:lnTo>
                    <a:pt x="64" y="204"/>
                  </a:lnTo>
                  <a:lnTo>
                    <a:pt x="60" y="206"/>
                  </a:lnTo>
                  <a:lnTo>
                    <a:pt x="60" y="206"/>
                  </a:lnTo>
                  <a:lnTo>
                    <a:pt x="58" y="210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82" y="242"/>
                  </a:lnTo>
                  <a:lnTo>
                    <a:pt x="86" y="242"/>
                  </a:lnTo>
                  <a:lnTo>
                    <a:pt x="86" y="242"/>
                  </a:lnTo>
                  <a:lnTo>
                    <a:pt x="90" y="242"/>
                  </a:lnTo>
                  <a:lnTo>
                    <a:pt x="92" y="238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4" y="196"/>
                  </a:lnTo>
                  <a:lnTo>
                    <a:pt x="134" y="192"/>
                  </a:lnTo>
                  <a:lnTo>
                    <a:pt x="134" y="188"/>
                  </a:lnTo>
                  <a:lnTo>
                    <a:pt x="132" y="186"/>
                  </a:lnTo>
                  <a:lnTo>
                    <a:pt x="132" y="186"/>
                  </a:lnTo>
                  <a:close/>
                  <a:moveTo>
                    <a:pt x="132" y="124"/>
                  </a:moveTo>
                  <a:lnTo>
                    <a:pt x="132" y="124"/>
                  </a:lnTo>
                  <a:lnTo>
                    <a:pt x="128" y="122"/>
                  </a:lnTo>
                  <a:lnTo>
                    <a:pt x="124" y="120"/>
                  </a:lnTo>
                  <a:lnTo>
                    <a:pt x="122" y="122"/>
                  </a:lnTo>
                  <a:lnTo>
                    <a:pt x="118" y="124"/>
                  </a:lnTo>
                  <a:lnTo>
                    <a:pt x="86" y="156"/>
                  </a:lnTo>
                  <a:lnTo>
                    <a:pt x="74" y="144"/>
                  </a:lnTo>
                  <a:lnTo>
                    <a:pt x="74" y="144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4" y="142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6"/>
                  </a:lnTo>
                  <a:lnTo>
                    <a:pt x="60" y="15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2" y="178"/>
                  </a:lnTo>
                  <a:lnTo>
                    <a:pt x="132" y="138"/>
                  </a:lnTo>
                  <a:lnTo>
                    <a:pt x="132" y="138"/>
                  </a:lnTo>
                  <a:lnTo>
                    <a:pt x="134" y="134"/>
                  </a:lnTo>
                  <a:lnTo>
                    <a:pt x="134" y="130"/>
                  </a:lnTo>
                  <a:lnTo>
                    <a:pt x="134" y="126"/>
                  </a:lnTo>
                  <a:lnTo>
                    <a:pt x="132" y="124"/>
                  </a:lnTo>
                  <a:lnTo>
                    <a:pt x="132" y="124"/>
                  </a:lnTo>
                  <a:close/>
                  <a:moveTo>
                    <a:pt x="36" y="64"/>
                  </a:moveTo>
                  <a:lnTo>
                    <a:pt x="36" y="64"/>
                  </a:lnTo>
                  <a:lnTo>
                    <a:pt x="36" y="58"/>
                  </a:lnTo>
                  <a:lnTo>
                    <a:pt x="40" y="54"/>
                  </a:lnTo>
                  <a:lnTo>
                    <a:pt x="46" y="50"/>
                  </a:lnTo>
                  <a:lnTo>
                    <a:pt x="52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86" y="46"/>
                  </a:lnTo>
                  <a:lnTo>
                    <a:pt x="94" y="42"/>
                  </a:lnTo>
                  <a:lnTo>
                    <a:pt x="98" y="36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2" y="16"/>
                  </a:lnTo>
                  <a:lnTo>
                    <a:pt x="108" y="8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6" y="2"/>
                  </a:lnTo>
                  <a:lnTo>
                    <a:pt x="144" y="8"/>
                  </a:lnTo>
                  <a:lnTo>
                    <a:pt x="150" y="1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4" y="36"/>
                  </a:lnTo>
                  <a:lnTo>
                    <a:pt x="158" y="42"/>
                  </a:lnTo>
                  <a:lnTo>
                    <a:pt x="166" y="46"/>
                  </a:lnTo>
                  <a:lnTo>
                    <a:pt x="174" y="48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206" y="50"/>
                  </a:lnTo>
                  <a:lnTo>
                    <a:pt x="212" y="54"/>
                  </a:lnTo>
                  <a:lnTo>
                    <a:pt x="216" y="58"/>
                  </a:lnTo>
                  <a:lnTo>
                    <a:pt x="216" y="64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6" y="82"/>
                  </a:lnTo>
                  <a:lnTo>
                    <a:pt x="36" y="82"/>
                  </a:lnTo>
                  <a:lnTo>
                    <a:pt x="36" y="82"/>
                  </a:lnTo>
                  <a:lnTo>
                    <a:pt x="36" y="78"/>
                  </a:lnTo>
                  <a:lnTo>
                    <a:pt x="36" y="64"/>
                  </a:lnTo>
                  <a:close/>
                  <a:moveTo>
                    <a:pt x="116" y="26"/>
                  </a:moveTo>
                  <a:lnTo>
                    <a:pt x="116" y="26"/>
                  </a:lnTo>
                  <a:lnTo>
                    <a:pt x="116" y="30"/>
                  </a:lnTo>
                  <a:lnTo>
                    <a:pt x="118" y="34"/>
                  </a:lnTo>
                  <a:lnTo>
                    <a:pt x="122" y="36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30" y="36"/>
                  </a:lnTo>
                  <a:lnTo>
                    <a:pt x="134" y="34"/>
                  </a:lnTo>
                  <a:lnTo>
                    <a:pt x="136" y="30"/>
                  </a:lnTo>
                  <a:lnTo>
                    <a:pt x="136" y="26"/>
                  </a:lnTo>
                  <a:lnTo>
                    <a:pt x="136" y="26"/>
                  </a:lnTo>
                  <a:lnTo>
                    <a:pt x="136" y="22"/>
                  </a:lnTo>
                  <a:lnTo>
                    <a:pt x="134" y="20"/>
                  </a:lnTo>
                  <a:lnTo>
                    <a:pt x="130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2" y="16"/>
                  </a:lnTo>
                  <a:lnTo>
                    <a:pt x="118" y="20"/>
                  </a:lnTo>
                  <a:lnTo>
                    <a:pt x="116" y="22"/>
                  </a:lnTo>
                  <a:lnTo>
                    <a:pt x="116" y="26"/>
                  </a:lnTo>
                  <a:lnTo>
                    <a:pt x="116" y="2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BCBAC5-3F55-A673-84B1-21CE0A998ED1}"/>
              </a:ext>
            </a:extLst>
          </p:cNvPr>
          <p:cNvSpPr txBox="1"/>
          <p:nvPr/>
        </p:nvSpPr>
        <p:spPr>
          <a:xfrm>
            <a:off x="1614759" y="1703488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Website Visits, Wish-Lists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DF1B252-887A-F09B-82DC-C09FA1C4C026}"/>
              </a:ext>
            </a:extLst>
          </p:cNvPr>
          <p:cNvSpPr txBox="1"/>
          <p:nvPr/>
        </p:nvSpPr>
        <p:spPr>
          <a:xfrm>
            <a:off x="1614758" y="3560317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Time from Shelf to POS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5E08CEB-D118-F1C9-0316-988860A65F85}"/>
              </a:ext>
            </a:extLst>
          </p:cNvPr>
          <p:cNvSpPr txBox="1"/>
          <p:nvPr/>
        </p:nvSpPr>
        <p:spPr>
          <a:xfrm>
            <a:off x="1614759" y="4458161"/>
            <a:ext cx="374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Store Manager Feedback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A8E023-54BC-E0BB-C7D7-39E69C6D4BBE}"/>
              </a:ext>
            </a:extLst>
          </p:cNvPr>
          <p:cNvSpPr txBox="1"/>
          <p:nvPr/>
        </p:nvSpPr>
        <p:spPr>
          <a:xfrm>
            <a:off x="1614759" y="5448006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Online/ Offline Surveys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7478DC-F62A-3568-5417-40A47FF650C3}"/>
              </a:ext>
            </a:extLst>
          </p:cNvPr>
          <p:cNvSpPr txBox="1"/>
          <p:nvPr/>
        </p:nvSpPr>
        <p:spPr>
          <a:xfrm>
            <a:off x="1614758" y="2624239"/>
            <a:ext cx="374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SKUs sold via Online/offline </a:t>
            </a:r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xmlns="" id="{26D51FF0-CC6D-A1A0-E215-EE4020D2B06B}"/>
              </a:ext>
            </a:extLst>
          </p:cNvPr>
          <p:cNvSpPr>
            <a:spLocks noEditPoints="1"/>
          </p:cNvSpPr>
          <p:nvPr/>
        </p:nvSpPr>
        <p:spPr bwMode="auto">
          <a:xfrm>
            <a:off x="719123" y="4398809"/>
            <a:ext cx="639392" cy="645270"/>
          </a:xfrm>
          <a:custGeom>
            <a:avLst/>
            <a:gdLst/>
            <a:ahLst/>
            <a:cxnLst>
              <a:cxn ang="0">
                <a:pos x="183" y="241"/>
              </a:cxn>
              <a:cxn ang="0">
                <a:pos x="179" y="243"/>
              </a:cxn>
              <a:cxn ang="0">
                <a:pos x="155" y="246"/>
              </a:cxn>
              <a:cxn ang="0">
                <a:pos x="154" y="246"/>
              </a:cxn>
              <a:cxn ang="0">
                <a:pos x="147" y="241"/>
              </a:cxn>
              <a:cxn ang="0">
                <a:pos x="143" y="204"/>
              </a:cxn>
              <a:cxn ang="0">
                <a:pos x="144" y="200"/>
              </a:cxn>
              <a:cxn ang="0">
                <a:pos x="148" y="197"/>
              </a:cxn>
              <a:cxn ang="0">
                <a:pos x="172" y="194"/>
              </a:cxn>
              <a:cxn ang="0">
                <a:pos x="180" y="200"/>
              </a:cxn>
              <a:cxn ang="0">
                <a:pos x="184" y="236"/>
              </a:cxn>
              <a:cxn ang="0">
                <a:pos x="183" y="241"/>
              </a:cxn>
              <a:cxn ang="0">
                <a:pos x="265" y="172"/>
              </a:cxn>
              <a:cxn ang="0">
                <a:pos x="264" y="170"/>
              </a:cxn>
              <a:cxn ang="0">
                <a:pos x="225" y="143"/>
              </a:cxn>
              <a:cxn ang="0">
                <a:pos x="193" y="143"/>
              </a:cxn>
              <a:cxn ang="0">
                <a:pos x="171" y="185"/>
              </a:cxn>
              <a:cxn ang="0">
                <a:pos x="155" y="187"/>
              </a:cxn>
              <a:cxn ang="0">
                <a:pos x="132" y="143"/>
              </a:cxn>
              <a:cxn ang="0">
                <a:pos x="100" y="143"/>
              </a:cxn>
              <a:cxn ang="0">
                <a:pos x="61" y="170"/>
              </a:cxn>
              <a:cxn ang="0">
                <a:pos x="60" y="172"/>
              </a:cxn>
              <a:cxn ang="0">
                <a:pos x="51" y="224"/>
              </a:cxn>
              <a:cxn ang="0">
                <a:pos x="87" y="264"/>
              </a:cxn>
              <a:cxn ang="0">
                <a:pos x="96" y="210"/>
              </a:cxn>
              <a:cxn ang="0">
                <a:pos x="109" y="210"/>
              </a:cxn>
              <a:cxn ang="0">
                <a:pos x="106" y="276"/>
              </a:cxn>
              <a:cxn ang="0">
                <a:pos x="162" y="290"/>
              </a:cxn>
              <a:cxn ang="0">
                <a:pos x="219" y="276"/>
              </a:cxn>
              <a:cxn ang="0">
                <a:pos x="216" y="210"/>
              </a:cxn>
              <a:cxn ang="0">
                <a:pos x="229" y="210"/>
              </a:cxn>
              <a:cxn ang="0">
                <a:pos x="238" y="264"/>
              </a:cxn>
              <a:cxn ang="0">
                <a:pos x="274" y="224"/>
              </a:cxn>
              <a:cxn ang="0">
                <a:pos x="265" y="172"/>
              </a:cxn>
              <a:cxn ang="0">
                <a:pos x="179" y="143"/>
              </a:cxn>
              <a:cxn ang="0">
                <a:pos x="146" y="143"/>
              </a:cxn>
              <a:cxn ang="0">
                <a:pos x="162" y="174"/>
              </a:cxn>
              <a:cxn ang="0">
                <a:pos x="179" y="143"/>
              </a:cxn>
              <a:cxn ang="0">
                <a:pos x="116" y="82"/>
              </a:cxn>
              <a:cxn ang="0">
                <a:pos x="162" y="35"/>
              </a:cxn>
              <a:cxn ang="0">
                <a:pos x="209" y="82"/>
              </a:cxn>
              <a:cxn ang="0">
                <a:pos x="162" y="128"/>
              </a:cxn>
              <a:cxn ang="0">
                <a:pos x="116" y="82"/>
              </a:cxn>
              <a:cxn ang="0">
                <a:pos x="162" y="0"/>
              </a:cxn>
              <a:cxn ang="0">
                <a:pos x="0" y="162"/>
              </a:cxn>
              <a:cxn ang="0">
                <a:pos x="162" y="324"/>
              </a:cxn>
              <a:cxn ang="0">
                <a:pos x="323" y="162"/>
              </a:cxn>
              <a:cxn ang="0">
                <a:pos x="162" y="0"/>
              </a:cxn>
            </a:cxnLst>
            <a:rect l="0" t="0" r="r" b="b"/>
            <a:pathLst>
              <a:path w="323" h="324">
                <a:moveTo>
                  <a:pt x="183" y="241"/>
                </a:moveTo>
                <a:cubicBezTo>
                  <a:pt x="182" y="242"/>
                  <a:pt x="181" y="243"/>
                  <a:pt x="179" y="243"/>
                </a:cubicBezTo>
                <a:cubicBezTo>
                  <a:pt x="155" y="246"/>
                  <a:pt x="155" y="246"/>
                  <a:pt x="155" y="246"/>
                </a:cubicBezTo>
                <a:cubicBezTo>
                  <a:pt x="154" y="246"/>
                  <a:pt x="154" y="246"/>
                  <a:pt x="154" y="246"/>
                </a:cubicBezTo>
                <a:cubicBezTo>
                  <a:pt x="151" y="246"/>
                  <a:pt x="148" y="244"/>
                  <a:pt x="147" y="241"/>
                </a:cubicBezTo>
                <a:cubicBezTo>
                  <a:pt x="143" y="204"/>
                  <a:pt x="143" y="204"/>
                  <a:pt x="143" y="204"/>
                </a:cubicBezTo>
                <a:cubicBezTo>
                  <a:pt x="142" y="203"/>
                  <a:pt x="143" y="201"/>
                  <a:pt x="144" y="200"/>
                </a:cubicBezTo>
                <a:cubicBezTo>
                  <a:pt x="145" y="198"/>
                  <a:pt x="146" y="197"/>
                  <a:pt x="148" y="197"/>
                </a:cubicBezTo>
                <a:cubicBezTo>
                  <a:pt x="172" y="194"/>
                  <a:pt x="172" y="194"/>
                  <a:pt x="172" y="194"/>
                </a:cubicBezTo>
                <a:cubicBezTo>
                  <a:pt x="176" y="194"/>
                  <a:pt x="179" y="196"/>
                  <a:pt x="180" y="200"/>
                </a:cubicBezTo>
                <a:cubicBezTo>
                  <a:pt x="184" y="236"/>
                  <a:pt x="184" y="236"/>
                  <a:pt x="184" y="236"/>
                </a:cubicBezTo>
                <a:cubicBezTo>
                  <a:pt x="185" y="238"/>
                  <a:pt x="184" y="239"/>
                  <a:pt x="183" y="241"/>
                </a:cubicBezTo>
                <a:close/>
                <a:moveTo>
                  <a:pt x="265" y="172"/>
                </a:moveTo>
                <a:cubicBezTo>
                  <a:pt x="264" y="171"/>
                  <a:pt x="264" y="170"/>
                  <a:pt x="264" y="170"/>
                </a:cubicBezTo>
                <a:cubicBezTo>
                  <a:pt x="259" y="154"/>
                  <a:pt x="243" y="143"/>
                  <a:pt x="225" y="143"/>
                </a:cubicBezTo>
                <a:cubicBezTo>
                  <a:pt x="193" y="143"/>
                  <a:pt x="193" y="143"/>
                  <a:pt x="193" y="143"/>
                </a:cubicBezTo>
                <a:cubicBezTo>
                  <a:pt x="171" y="185"/>
                  <a:pt x="171" y="185"/>
                  <a:pt x="171" y="185"/>
                </a:cubicBezTo>
                <a:cubicBezTo>
                  <a:pt x="155" y="187"/>
                  <a:pt x="155" y="187"/>
                  <a:pt x="155" y="187"/>
                </a:cubicBezTo>
                <a:cubicBezTo>
                  <a:pt x="132" y="143"/>
                  <a:pt x="132" y="143"/>
                  <a:pt x="132" y="143"/>
                </a:cubicBezTo>
                <a:cubicBezTo>
                  <a:pt x="100" y="143"/>
                  <a:pt x="100" y="143"/>
                  <a:pt x="100" y="143"/>
                </a:cubicBezTo>
                <a:cubicBezTo>
                  <a:pt x="82" y="143"/>
                  <a:pt x="66" y="154"/>
                  <a:pt x="61" y="170"/>
                </a:cubicBezTo>
                <a:cubicBezTo>
                  <a:pt x="61" y="170"/>
                  <a:pt x="61" y="171"/>
                  <a:pt x="60" y="172"/>
                </a:cubicBezTo>
                <a:cubicBezTo>
                  <a:pt x="51" y="224"/>
                  <a:pt x="51" y="224"/>
                  <a:pt x="51" y="224"/>
                </a:cubicBezTo>
                <a:cubicBezTo>
                  <a:pt x="61" y="240"/>
                  <a:pt x="73" y="254"/>
                  <a:pt x="87" y="264"/>
                </a:cubicBezTo>
                <a:cubicBezTo>
                  <a:pt x="96" y="210"/>
                  <a:pt x="96" y="210"/>
                  <a:pt x="96" y="210"/>
                </a:cubicBezTo>
                <a:cubicBezTo>
                  <a:pt x="109" y="210"/>
                  <a:pt x="109" y="210"/>
                  <a:pt x="109" y="210"/>
                </a:cubicBezTo>
                <a:cubicBezTo>
                  <a:pt x="106" y="276"/>
                  <a:pt x="106" y="276"/>
                  <a:pt x="106" y="276"/>
                </a:cubicBezTo>
                <a:cubicBezTo>
                  <a:pt x="123" y="285"/>
                  <a:pt x="142" y="290"/>
                  <a:pt x="162" y="290"/>
                </a:cubicBezTo>
                <a:cubicBezTo>
                  <a:pt x="183" y="290"/>
                  <a:pt x="202" y="285"/>
                  <a:pt x="219" y="276"/>
                </a:cubicBezTo>
                <a:cubicBezTo>
                  <a:pt x="216" y="210"/>
                  <a:pt x="216" y="210"/>
                  <a:pt x="216" y="210"/>
                </a:cubicBezTo>
                <a:cubicBezTo>
                  <a:pt x="229" y="210"/>
                  <a:pt x="229" y="210"/>
                  <a:pt x="229" y="210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52" y="254"/>
                  <a:pt x="264" y="240"/>
                  <a:pt x="274" y="224"/>
                </a:cubicBezTo>
                <a:lnTo>
                  <a:pt x="265" y="172"/>
                </a:lnTo>
                <a:close/>
                <a:moveTo>
                  <a:pt x="179" y="143"/>
                </a:moveTo>
                <a:cubicBezTo>
                  <a:pt x="146" y="143"/>
                  <a:pt x="146" y="143"/>
                  <a:pt x="146" y="143"/>
                </a:cubicBezTo>
                <a:cubicBezTo>
                  <a:pt x="162" y="174"/>
                  <a:pt x="162" y="174"/>
                  <a:pt x="162" y="174"/>
                </a:cubicBezTo>
                <a:lnTo>
                  <a:pt x="179" y="143"/>
                </a:lnTo>
                <a:close/>
                <a:moveTo>
                  <a:pt x="116" y="82"/>
                </a:moveTo>
                <a:cubicBezTo>
                  <a:pt x="116" y="56"/>
                  <a:pt x="137" y="35"/>
                  <a:pt x="162" y="35"/>
                </a:cubicBezTo>
                <a:cubicBezTo>
                  <a:pt x="188" y="35"/>
                  <a:pt x="209" y="56"/>
                  <a:pt x="209" y="82"/>
                </a:cubicBezTo>
                <a:cubicBezTo>
                  <a:pt x="209" y="107"/>
                  <a:pt x="188" y="128"/>
                  <a:pt x="162" y="128"/>
                </a:cubicBezTo>
                <a:cubicBezTo>
                  <a:pt x="137" y="128"/>
                  <a:pt x="116" y="107"/>
                  <a:pt x="116" y="82"/>
                </a:cubicBezTo>
                <a:close/>
                <a:moveTo>
                  <a:pt x="162" y="0"/>
                </a:moveTo>
                <a:cubicBezTo>
                  <a:pt x="73" y="0"/>
                  <a:pt x="0" y="73"/>
                  <a:pt x="0" y="162"/>
                </a:cubicBezTo>
                <a:cubicBezTo>
                  <a:pt x="0" y="251"/>
                  <a:pt x="73" y="324"/>
                  <a:pt x="162" y="324"/>
                </a:cubicBezTo>
                <a:cubicBezTo>
                  <a:pt x="250" y="324"/>
                  <a:pt x="323" y="251"/>
                  <a:pt x="323" y="162"/>
                </a:cubicBezTo>
                <a:cubicBezTo>
                  <a:pt x="323" y="73"/>
                  <a:pt x="250" y="0"/>
                  <a:pt x="162" y="0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30" name="Shape 4132">
            <a:extLst>
              <a:ext uri="{FF2B5EF4-FFF2-40B4-BE49-F238E27FC236}">
                <a16:creationId xmlns:a16="http://schemas.microsoft.com/office/drawing/2014/main" xmlns="" id="{0DC219C4-FFA5-8589-DFA5-B944D0F9FD6A}"/>
              </a:ext>
            </a:extLst>
          </p:cNvPr>
          <p:cNvSpPr/>
          <p:nvPr/>
        </p:nvSpPr>
        <p:spPr>
          <a:xfrm>
            <a:off x="6591589" y="2125883"/>
            <a:ext cx="5072091" cy="6795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Present sales information gives insights into customer preferences and current inventory</a:t>
            </a:r>
          </a:p>
        </p:txBody>
      </p:sp>
      <p:sp>
        <p:nvSpPr>
          <p:cNvPr id="36" name="Shape 4133">
            <a:extLst>
              <a:ext uri="{FF2B5EF4-FFF2-40B4-BE49-F238E27FC236}">
                <a16:creationId xmlns:a16="http://schemas.microsoft.com/office/drawing/2014/main" xmlns="" id="{8DD791E8-B65A-06D8-FD00-96F1459F4ED6}"/>
              </a:ext>
            </a:extLst>
          </p:cNvPr>
          <p:cNvSpPr/>
          <p:nvPr/>
        </p:nvSpPr>
        <p:spPr>
          <a:xfrm>
            <a:off x="6130403" y="2170228"/>
            <a:ext cx="700204" cy="679552"/>
          </a:xfrm>
          <a:prstGeom prst="ellipse">
            <a:avLst/>
          </a:prstGeom>
          <a:solidFill>
            <a:srgbClr val="C0000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600" b="1" i="1">
                <a:solidFill>
                  <a:schemeClr val="bg1"/>
                </a:solidFill>
                <a:latin typeface="Georgia" panose="02040502050405020303" pitchFamily="18" charset="0"/>
                <a:ea typeface="Georgia"/>
                <a:cs typeface="Georgia"/>
                <a:sym typeface="Georgia"/>
              </a:rPr>
              <a:t>1</a:t>
            </a:r>
          </a:p>
        </p:txBody>
      </p:sp>
      <p:sp>
        <p:nvSpPr>
          <p:cNvPr id="39" name="Shape 4132">
            <a:extLst>
              <a:ext uri="{FF2B5EF4-FFF2-40B4-BE49-F238E27FC236}">
                <a16:creationId xmlns:a16="http://schemas.microsoft.com/office/drawing/2014/main" xmlns="" id="{84AF0AE4-324C-9CCB-AF4A-BB16948FE535}"/>
              </a:ext>
            </a:extLst>
          </p:cNvPr>
          <p:cNvSpPr/>
          <p:nvPr/>
        </p:nvSpPr>
        <p:spPr>
          <a:xfrm>
            <a:off x="6591590" y="2878046"/>
            <a:ext cx="5072090" cy="6468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Stockouts and markdown information give us performance of products</a:t>
            </a:r>
          </a:p>
        </p:txBody>
      </p:sp>
      <p:sp>
        <p:nvSpPr>
          <p:cNvPr id="40" name="Shape 4133">
            <a:extLst>
              <a:ext uri="{FF2B5EF4-FFF2-40B4-BE49-F238E27FC236}">
                <a16:creationId xmlns:a16="http://schemas.microsoft.com/office/drawing/2014/main" xmlns="" id="{E0EF79C7-C7A2-1231-C6AB-251EC1B2E06D}"/>
              </a:ext>
            </a:extLst>
          </p:cNvPr>
          <p:cNvSpPr/>
          <p:nvPr/>
        </p:nvSpPr>
        <p:spPr>
          <a:xfrm>
            <a:off x="6107112" y="2893686"/>
            <a:ext cx="700204" cy="589434"/>
          </a:xfrm>
          <a:prstGeom prst="ellipse">
            <a:avLst/>
          </a:prstGeom>
          <a:solidFill>
            <a:srgbClr val="C0000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600" b="1" i="1">
                <a:solidFill>
                  <a:schemeClr val="bg1"/>
                </a:solidFill>
                <a:latin typeface="Georgia" panose="02040502050405020303" pitchFamily="18" charset="0"/>
                <a:ea typeface="Georgia"/>
                <a:cs typeface="Georgia"/>
                <a:sym typeface="Georgia"/>
              </a:rPr>
              <a:t>2</a:t>
            </a:r>
          </a:p>
        </p:txBody>
      </p:sp>
      <p:sp>
        <p:nvSpPr>
          <p:cNvPr id="41" name="Shape 4132">
            <a:extLst>
              <a:ext uri="{FF2B5EF4-FFF2-40B4-BE49-F238E27FC236}">
                <a16:creationId xmlns:a16="http://schemas.microsoft.com/office/drawing/2014/main" xmlns="" id="{52085DDF-8B15-A295-717E-51DF077833B2}"/>
              </a:ext>
            </a:extLst>
          </p:cNvPr>
          <p:cNvSpPr/>
          <p:nvPr/>
        </p:nvSpPr>
        <p:spPr>
          <a:xfrm>
            <a:off x="6591590" y="3654102"/>
            <a:ext cx="5072090" cy="5978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Surveys and reviews collected at stores gives us valuable sense of customer's fashion sense and needs</a:t>
            </a:r>
          </a:p>
        </p:txBody>
      </p:sp>
      <p:sp>
        <p:nvSpPr>
          <p:cNvPr id="51" name="Shape 4133">
            <a:extLst>
              <a:ext uri="{FF2B5EF4-FFF2-40B4-BE49-F238E27FC236}">
                <a16:creationId xmlns:a16="http://schemas.microsoft.com/office/drawing/2014/main" xmlns="" id="{D37FBCC5-8276-5EA7-9B9E-288144C35B71}"/>
              </a:ext>
            </a:extLst>
          </p:cNvPr>
          <p:cNvSpPr/>
          <p:nvPr/>
        </p:nvSpPr>
        <p:spPr>
          <a:xfrm>
            <a:off x="6096000" y="3654101"/>
            <a:ext cx="700203" cy="597853"/>
          </a:xfrm>
          <a:prstGeom prst="ellipse">
            <a:avLst/>
          </a:prstGeom>
          <a:solidFill>
            <a:srgbClr val="C0000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600" b="1" i="1">
                <a:solidFill>
                  <a:schemeClr val="bg1"/>
                </a:solidFill>
                <a:latin typeface="Georgia" panose="02040502050405020303" pitchFamily="18" charset="0"/>
                <a:ea typeface="Georgia"/>
                <a:cs typeface="Georgia"/>
                <a:sym typeface="Georgia"/>
              </a:rPr>
              <a:t>3</a:t>
            </a:r>
          </a:p>
        </p:txBody>
      </p:sp>
      <p:sp>
        <p:nvSpPr>
          <p:cNvPr id="52" name="Shape 4132">
            <a:extLst>
              <a:ext uri="{FF2B5EF4-FFF2-40B4-BE49-F238E27FC236}">
                <a16:creationId xmlns:a16="http://schemas.microsoft.com/office/drawing/2014/main" xmlns="" id="{887D8CDD-1DA1-A3FD-FD17-98CC95D6D38B}"/>
              </a:ext>
            </a:extLst>
          </p:cNvPr>
          <p:cNvSpPr/>
          <p:nvPr/>
        </p:nvSpPr>
        <p:spPr>
          <a:xfrm>
            <a:off x="6591590" y="4346231"/>
            <a:ext cx="5143210" cy="6553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Allows efficient management of sourcing and stocking merchandise</a:t>
            </a:r>
          </a:p>
        </p:txBody>
      </p:sp>
      <p:sp>
        <p:nvSpPr>
          <p:cNvPr id="53" name="Shape 4133">
            <a:extLst>
              <a:ext uri="{FF2B5EF4-FFF2-40B4-BE49-F238E27FC236}">
                <a16:creationId xmlns:a16="http://schemas.microsoft.com/office/drawing/2014/main" xmlns="" id="{6F29EB68-7BEF-A359-4A08-24D5237DB978}"/>
              </a:ext>
            </a:extLst>
          </p:cNvPr>
          <p:cNvSpPr/>
          <p:nvPr/>
        </p:nvSpPr>
        <p:spPr>
          <a:xfrm>
            <a:off x="6096000" y="4346230"/>
            <a:ext cx="700203" cy="597853"/>
          </a:xfrm>
          <a:prstGeom prst="ellipse">
            <a:avLst/>
          </a:prstGeom>
          <a:solidFill>
            <a:srgbClr val="C0000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600" b="1" i="1">
                <a:solidFill>
                  <a:schemeClr val="bg1"/>
                </a:solidFill>
                <a:latin typeface="Georgia" panose="02040502050405020303" pitchFamily="18" charset="0"/>
                <a:ea typeface="Georgia"/>
                <a:cs typeface="Georgia"/>
                <a:sym typeface="Georgi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818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Review &amp; Sentiment Analysis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7B74A1FB-7ADB-B4BB-9502-8F880558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6" y="3931626"/>
            <a:ext cx="3818106" cy="24247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5CFA8ECD-B5EB-A54A-5C02-3956D548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459" y="3931625"/>
            <a:ext cx="3670385" cy="229500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A062A017-04B3-E1A4-13DC-C3D51E752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3" y="1069844"/>
            <a:ext cx="3783033" cy="24247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7CDCAC63-6138-8AD2-9E09-E4C402A59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459" y="1069844"/>
            <a:ext cx="3600192" cy="23591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6A404447-248F-9E8B-8FE2-8BF404E9B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116" y="1037059"/>
            <a:ext cx="4114801" cy="24247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9B2DF802-D14B-D13E-4B3F-588A25BB8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116" y="3839847"/>
            <a:ext cx="4140974" cy="24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0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981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Google Trends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 descr="A blue circles with white text&#10;&#10;Description automatically generated">
            <a:extLst>
              <a:ext uri="{FF2B5EF4-FFF2-40B4-BE49-F238E27FC236}">
                <a16:creationId xmlns:a16="http://schemas.microsoft.com/office/drawing/2014/main" xmlns="" id="{C9F9835C-A48B-3251-C0E5-B2604239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206" y="0"/>
            <a:ext cx="4985794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55863C-CA8E-4923-6867-57839D7DE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8780"/>
            <a:ext cx="10225616" cy="2019220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xmlns="" id="{079CBB0C-BA43-5C55-B2C2-B689DED4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22" y="2833615"/>
            <a:ext cx="2743200" cy="200516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A3A3EE9-6B8C-A30B-1CAF-57F595035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82" y="2833615"/>
            <a:ext cx="2743200" cy="20733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774A315-DB30-B7BF-828B-41E63EC6C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46" y="986898"/>
            <a:ext cx="2390838" cy="17735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2E02B2E-409A-79DA-B80F-2455A9240D29}"/>
              </a:ext>
            </a:extLst>
          </p:cNvPr>
          <p:cNvSpPr txBox="1"/>
          <p:nvPr/>
        </p:nvSpPr>
        <p:spPr>
          <a:xfrm>
            <a:off x="3280529" y="944573"/>
            <a:ext cx="3752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Georgia" panose="02040502050405020303" pitchFamily="18" charset="0"/>
                <a:ea typeface="Calibri"/>
                <a:cs typeface="Calibri"/>
              </a:rPr>
              <a:t>Gives insights on rising, trending queries related to a search term. For our chosen product "Jeans", it revealed trending styles, colors and brands that people are searching</a:t>
            </a:r>
          </a:p>
          <a:p>
            <a:pPr algn="ctr"/>
            <a:endParaRPr lang="en-IN" sz="1600" b="1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98182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/>
                <a:ea typeface="Malgun Gothic"/>
              </a:rPr>
              <a:t>Brand Positioning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xmlns="" id="{D88E2447-E5E6-653C-3130-EE3CAB813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7811" y="3075638"/>
            <a:ext cx="6903461" cy="18259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94310" indent="-194310" defTabSz="777240">
              <a:spcBef>
                <a:spcPts val="850"/>
              </a:spcBef>
            </a:pPr>
            <a:r>
              <a:rPr lang="en-US" sz="2000">
                <a:latin typeface="Georgia" panose="02040502050405020303" pitchFamily="18" charset="0"/>
                <a:ea typeface="Calibri"/>
                <a:cs typeface="Calibri"/>
              </a:rPr>
              <a:t>Casual, every-day clothing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>
                <a:latin typeface="Georgia" panose="02040502050405020303" pitchFamily="18" charset="0"/>
                <a:ea typeface="Calibri"/>
                <a:cs typeface="Calibri"/>
              </a:rPr>
              <a:t>Constitutes trendy fashion</a:t>
            </a:r>
            <a:endParaRPr lang="en-US" sz="2000">
              <a:latin typeface="Georgia" panose="02040502050405020303" pitchFamily="18" charset="0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Affordable – mid-range pricing (higher than Old Navy but cheaper than Banana Republic</a:t>
            </a:r>
            <a:endParaRPr lang="en-US" sz="17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endParaRPr lang="en-US" sz="1700" kern="1200">
              <a:solidFill>
                <a:schemeClr val="tx1"/>
              </a:solidFill>
              <a:latin typeface="Georgia" panose="02040502050405020303" pitchFamily="18" charset="0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endParaRPr lang="en-US" sz="1700" b="1" kern="1200">
              <a:solidFill>
                <a:schemeClr val="tx1"/>
              </a:solidFill>
              <a:latin typeface="Georgia" panose="02040502050405020303" pitchFamily="18" charset="0"/>
              <a:ea typeface="Calibri" panose="020F0502020204030204"/>
              <a:cs typeface="Calibri"/>
            </a:endParaRPr>
          </a:p>
          <a:p>
            <a:pPr marL="582930" lvl="1" indent="-194310" defTabSz="777240">
              <a:spcBef>
                <a:spcPts val="425"/>
              </a:spcBef>
            </a:pPr>
            <a:endParaRPr lang="en-US" sz="1700" b="1" kern="1200">
              <a:solidFill>
                <a:schemeClr val="tx1"/>
              </a:solidFill>
              <a:latin typeface="Georgia" panose="02040502050405020303" pitchFamily="18" charset="0"/>
              <a:ea typeface="Calibri" panose="020F0502020204030204"/>
              <a:cs typeface="Calibri"/>
            </a:endParaRPr>
          </a:p>
          <a:p>
            <a:pPr defTabSz="777240"/>
            <a:endParaRPr lang="en-US" sz="1700" kern="1200">
              <a:solidFill>
                <a:schemeClr val="tx1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xmlns="" id="{80ACA596-7B82-3878-0E4E-304A569EDF93}"/>
              </a:ext>
            </a:extLst>
          </p:cNvPr>
          <p:cNvSpPr txBox="1">
            <a:spLocks/>
          </p:cNvSpPr>
          <p:nvPr/>
        </p:nvSpPr>
        <p:spPr>
          <a:xfrm>
            <a:off x="4477813" y="1002900"/>
            <a:ext cx="6950637" cy="1411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Budget conscious shoppers' choice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More affordable than Gap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>
                <a:latin typeface="Georgia" panose="02040502050405020303" pitchFamily="18" charset="0"/>
                <a:ea typeface="Calibri"/>
                <a:cs typeface="Calibri"/>
              </a:rPr>
              <a:t>Constitutes mainstream fashion</a:t>
            </a:r>
            <a:endParaRPr lang="en-US" sz="2000">
              <a:latin typeface="Georgia" panose="02040502050405020303" pitchFamily="18" charset="0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Consistent promotions &amp; sales to attract more customers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endParaRPr lang="en-US" sz="1400" b="1">
              <a:latin typeface="Georgia" panose="02040502050405020303" pitchFamily="18" charset="0"/>
              <a:ea typeface="Calibri"/>
              <a:cs typeface="Calibri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9345BCB3-16EF-FE79-EA67-0C4121E3500D}"/>
              </a:ext>
            </a:extLst>
          </p:cNvPr>
          <p:cNvCxnSpPr/>
          <p:nvPr/>
        </p:nvCxnSpPr>
        <p:spPr>
          <a:xfrm flipV="1">
            <a:off x="812796" y="2693640"/>
            <a:ext cx="10568477" cy="2558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128C59D3-F268-3E99-50C3-5088FE06CEB6}"/>
              </a:ext>
            </a:extLst>
          </p:cNvPr>
          <p:cNvCxnSpPr>
            <a:cxnSpLocks/>
          </p:cNvCxnSpPr>
          <p:nvPr/>
        </p:nvCxnSpPr>
        <p:spPr>
          <a:xfrm flipV="1">
            <a:off x="864192" y="4977645"/>
            <a:ext cx="10564258" cy="294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Content Placeholder 3" descr="A blue square with white text with Gap Inc. in the background&#10;&#10;Description automatically generated">
            <a:extLst>
              <a:ext uri="{FF2B5EF4-FFF2-40B4-BE49-F238E27FC236}">
                <a16:creationId xmlns:a16="http://schemas.microsoft.com/office/drawing/2014/main" xmlns="" id="{8C8F7266-2579-9A6C-1D71-A2AEEF44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06" y="2861605"/>
            <a:ext cx="1881567" cy="1881567"/>
          </a:xfrm>
          <a:prstGeom prst="rect">
            <a:avLst/>
          </a:prstGeom>
        </p:spPr>
      </p:pic>
      <p:pic>
        <p:nvPicPr>
          <p:cNvPr id="76" name="Picture 75" descr="Banana-Republic-logo - Bishop Fixtures">
            <a:extLst>
              <a:ext uri="{FF2B5EF4-FFF2-40B4-BE49-F238E27FC236}">
                <a16:creationId xmlns:a16="http://schemas.microsoft.com/office/drawing/2014/main" xmlns="" id="{AF881F74-EF7F-D8FB-3D62-ABB9206F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00" y="5086852"/>
            <a:ext cx="2245455" cy="1771148"/>
          </a:xfrm>
          <a:prstGeom prst="rect">
            <a:avLst/>
          </a:prstGeom>
        </p:spPr>
      </p:pic>
      <p:pic>
        <p:nvPicPr>
          <p:cNvPr id="77" name="Picture 76" descr="Old Navy Logo and symbol, meaning, history, PNG, brand">
            <a:extLst>
              <a:ext uri="{FF2B5EF4-FFF2-40B4-BE49-F238E27FC236}">
                <a16:creationId xmlns:a16="http://schemas.microsoft.com/office/drawing/2014/main" xmlns="" id="{00A3E3DA-E635-CABA-3295-467E5788F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18" y="922919"/>
            <a:ext cx="2414337" cy="1698856"/>
          </a:xfrm>
          <a:prstGeom prst="rect">
            <a:avLst/>
          </a:prstGeom>
        </p:spPr>
      </p:pic>
      <p:sp>
        <p:nvSpPr>
          <p:cNvPr id="78" name="Content Placeholder 2">
            <a:extLst>
              <a:ext uri="{FF2B5EF4-FFF2-40B4-BE49-F238E27FC236}">
                <a16:creationId xmlns:a16="http://schemas.microsoft.com/office/drawing/2014/main" xmlns="" id="{6A77D30F-1AD6-AF77-6BA5-5EBFB3F5976A}"/>
              </a:ext>
            </a:extLst>
          </p:cNvPr>
          <p:cNvSpPr txBox="1">
            <a:spLocks/>
          </p:cNvSpPr>
          <p:nvPr/>
        </p:nvSpPr>
        <p:spPr>
          <a:xfrm>
            <a:off x="4477811" y="5149354"/>
            <a:ext cx="6591274" cy="1411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Exclusive and premium brand of Gap Inc.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>
                <a:latin typeface="Georgia" panose="02040502050405020303" pitchFamily="18" charset="0"/>
                <a:cs typeface="Calibri"/>
              </a:rPr>
              <a:t>Constitutes edgy and classic fashion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r>
              <a:rPr lang="en-US" sz="2000" kern="1200">
                <a:latin typeface="Georgia" panose="02040502050405020303" pitchFamily="18" charset="0"/>
                <a:cs typeface="Calibri"/>
              </a:rPr>
              <a:t>Emphasis on quality, style and </a:t>
            </a:r>
            <a:r>
              <a:rPr lang="en-US" sz="2000">
                <a:latin typeface="Georgia" panose="02040502050405020303" pitchFamily="18" charset="0"/>
                <a:cs typeface="Calibri"/>
              </a:rPr>
              <a:t>exclusivity</a:t>
            </a:r>
            <a:endParaRPr lang="en-US" sz="2000" kern="1200">
              <a:latin typeface="Georgia" panose="02040502050405020303" pitchFamily="18" charset="0"/>
              <a:ea typeface="Calibri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endParaRPr lang="en-US" sz="1500" kern="1200">
              <a:solidFill>
                <a:schemeClr val="tx1"/>
              </a:solidFill>
              <a:latin typeface="Georgia" panose="02040502050405020303" pitchFamily="18" charset="0"/>
              <a:cs typeface="Calibri"/>
            </a:endParaRPr>
          </a:p>
          <a:p>
            <a:pPr marL="194310" indent="-194310" defTabSz="777240">
              <a:spcBef>
                <a:spcPts val="850"/>
              </a:spcBef>
            </a:pPr>
            <a:endParaRPr lang="en-US" sz="1500" kern="1200">
              <a:solidFill>
                <a:schemeClr val="tx1"/>
              </a:solidFill>
              <a:latin typeface="Georgia" panose="02040502050405020303" pitchFamily="18" charset="0"/>
              <a:cs typeface="Calibri"/>
            </a:endParaRPr>
          </a:p>
          <a:p>
            <a:endParaRPr lang="en-US" sz="1500" b="1">
              <a:latin typeface="Georgia" panose="02040502050405020303" pitchFamily="18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45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362243" y="103257"/>
            <a:ext cx="981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Only Big Data: Right Approach?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BAB3189-E27E-717A-29BA-15775BF66598}"/>
              </a:ext>
            </a:extLst>
          </p:cNvPr>
          <p:cNvGrpSpPr/>
          <p:nvPr/>
        </p:nvGrpSpPr>
        <p:grpSpPr>
          <a:xfrm>
            <a:off x="1767840" y="655230"/>
            <a:ext cx="7575592" cy="3121351"/>
            <a:chOff x="833887" y="1513010"/>
            <a:chExt cx="9058846" cy="46074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8352F29E-0568-51E5-0A71-8F7E9D287A3F}"/>
                </a:ext>
              </a:extLst>
            </p:cNvPr>
            <p:cNvSpPr txBox="1"/>
            <p:nvPr/>
          </p:nvSpPr>
          <p:spPr>
            <a:xfrm>
              <a:off x="5450126" y="1641670"/>
              <a:ext cx="1459148" cy="49974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Calibri"/>
                  <a:cs typeface="Calibri"/>
                </a:rPr>
                <a:t>Old Navy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2A05A88B-A1DF-5272-BCE9-111D823CE77D}"/>
                </a:ext>
              </a:extLst>
            </p:cNvPr>
            <p:cNvSpPr txBox="1"/>
            <p:nvPr/>
          </p:nvSpPr>
          <p:spPr>
            <a:xfrm>
              <a:off x="7207681" y="1641670"/>
              <a:ext cx="894768" cy="49974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Calibri"/>
                  <a:cs typeface="Calibri"/>
                </a:rPr>
                <a:t>GAP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375AEAAA-99C2-47D2-526D-77ACD9E0831C}"/>
                </a:ext>
              </a:extLst>
            </p:cNvPr>
            <p:cNvSpPr txBox="1"/>
            <p:nvPr/>
          </p:nvSpPr>
          <p:spPr>
            <a:xfrm>
              <a:off x="8321550" y="1513010"/>
              <a:ext cx="1571183" cy="8631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Calibri"/>
                  <a:cs typeface="Calibri"/>
                </a:rPr>
                <a:t>Banana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 pitchFamily="18" charset="0"/>
                  <a:ea typeface="Calibri"/>
                  <a:cs typeface="Calibri"/>
                </a:rPr>
                <a:t>Republic</a:t>
              </a:r>
              <a:endPara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</a:endParaRPr>
            </a:p>
          </p:txBody>
        </p:sp>
        <p:graphicFrame>
          <p:nvGraphicFramePr>
            <p:cNvPr id="57" name="Diagram 56">
              <a:extLst>
                <a:ext uri="{FF2B5EF4-FFF2-40B4-BE49-F238E27FC236}">
                  <a16:creationId xmlns:a16="http://schemas.microsoft.com/office/drawing/2014/main" xmlns="" id="{6B6AD616-8D1C-253D-43DE-D0702C07A475}"/>
                </a:ext>
              </a:extLst>
            </p:cNvPr>
            <p:cNvGraphicFramePr/>
            <p:nvPr/>
          </p:nvGraphicFramePr>
          <p:xfrm>
            <a:off x="833887" y="2146540"/>
            <a:ext cx="4111925" cy="39739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5F3CC988-3252-BC84-D8C3-C3D9C31F7175}"/>
              </a:ext>
            </a:extLst>
          </p:cNvPr>
          <p:cNvGrpSpPr/>
          <p:nvPr/>
        </p:nvGrpSpPr>
        <p:grpSpPr>
          <a:xfrm>
            <a:off x="5960463" y="1253869"/>
            <a:ext cx="555782" cy="555782"/>
            <a:chOff x="7892885" y="2995095"/>
            <a:chExt cx="612775" cy="6127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B8CACAA8-675C-F052-FC4B-16AE3C3BD670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5" name="Freeform 192">
              <a:extLst>
                <a:ext uri="{FF2B5EF4-FFF2-40B4-BE49-F238E27FC236}">
                  <a16:creationId xmlns:a16="http://schemas.microsoft.com/office/drawing/2014/main" xmlns="" id="{7551EB99-3495-D31D-A092-D03C4AC7A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685E4FD-0F78-A1D8-E2D2-CAA2FA86F56A}"/>
              </a:ext>
            </a:extLst>
          </p:cNvPr>
          <p:cNvGrpSpPr/>
          <p:nvPr/>
        </p:nvGrpSpPr>
        <p:grpSpPr>
          <a:xfrm>
            <a:off x="7178771" y="1262471"/>
            <a:ext cx="555782" cy="555782"/>
            <a:chOff x="7892885" y="2995095"/>
            <a:chExt cx="612775" cy="612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A99E3828-BCBE-50B1-43DE-74B35B9598BD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0" name="Freeform 192">
              <a:extLst>
                <a:ext uri="{FF2B5EF4-FFF2-40B4-BE49-F238E27FC236}">
                  <a16:creationId xmlns:a16="http://schemas.microsoft.com/office/drawing/2014/main" xmlns="" id="{93908A81-2530-6FE9-8386-D875AB2B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5CA6AD9-F97D-99BF-731A-A4E187496250}"/>
              </a:ext>
            </a:extLst>
          </p:cNvPr>
          <p:cNvGrpSpPr/>
          <p:nvPr/>
        </p:nvGrpSpPr>
        <p:grpSpPr>
          <a:xfrm>
            <a:off x="8296273" y="2300092"/>
            <a:ext cx="555782" cy="555782"/>
            <a:chOff x="7892885" y="2995095"/>
            <a:chExt cx="612775" cy="61277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C7591E5-176B-60C0-5185-48993547DA12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3" name="Freeform 192">
              <a:extLst>
                <a:ext uri="{FF2B5EF4-FFF2-40B4-BE49-F238E27FC236}">
                  <a16:creationId xmlns:a16="http://schemas.microsoft.com/office/drawing/2014/main" xmlns="" id="{DFFC60FB-4E93-3B52-4122-CFEEB37DB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6C09705-80E5-F764-421C-898DDE5C2103}"/>
              </a:ext>
            </a:extLst>
          </p:cNvPr>
          <p:cNvGrpSpPr/>
          <p:nvPr/>
        </p:nvGrpSpPr>
        <p:grpSpPr>
          <a:xfrm>
            <a:off x="7186515" y="3329819"/>
            <a:ext cx="555782" cy="555782"/>
            <a:chOff x="7892885" y="2995095"/>
            <a:chExt cx="612775" cy="61277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172B213-378E-B18F-2A29-6DA1E22D8700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6" name="Freeform 192">
              <a:extLst>
                <a:ext uri="{FF2B5EF4-FFF2-40B4-BE49-F238E27FC236}">
                  <a16:creationId xmlns:a16="http://schemas.microsoft.com/office/drawing/2014/main" xmlns="" id="{F1ADBCA0-A41A-EC56-74B8-07157904A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991FEE6-F056-0EAA-46B1-5D4EDB6F5305}"/>
              </a:ext>
            </a:extLst>
          </p:cNvPr>
          <p:cNvGrpSpPr/>
          <p:nvPr/>
        </p:nvGrpSpPr>
        <p:grpSpPr>
          <a:xfrm>
            <a:off x="8304017" y="3356483"/>
            <a:ext cx="555782" cy="555782"/>
            <a:chOff x="7892885" y="2995095"/>
            <a:chExt cx="612775" cy="61277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E13081F3-8072-9DEC-CDFE-19C419028E4D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9" name="Freeform 192">
              <a:extLst>
                <a:ext uri="{FF2B5EF4-FFF2-40B4-BE49-F238E27FC236}">
                  <a16:creationId xmlns:a16="http://schemas.microsoft.com/office/drawing/2014/main" xmlns="" id="{7553706B-DD60-6959-CA0C-F03CE4754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7D73A253-7551-76A1-FF43-F5DDA29A1179}"/>
              </a:ext>
            </a:extLst>
          </p:cNvPr>
          <p:cNvGrpSpPr/>
          <p:nvPr/>
        </p:nvGrpSpPr>
        <p:grpSpPr>
          <a:xfrm>
            <a:off x="8271929" y="1266950"/>
            <a:ext cx="555782" cy="555782"/>
            <a:chOff x="8611791" y="2995095"/>
            <a:chExt cx="612775" cy="6127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1BA03390-F226-B79A-1E34-029F54FF111D}"/>
                </a:ext>
              </a:extLst>
            </p:cNvPr>
            <p:cNvSpPr/>
            <p:nvPr/>
          </p:nvSpPr>
          <p:spPr bwMode="ltGray">
            <a:xfrm>
              <a:off x="8611791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" name="Freeform 193">
              <a:extLst>
                <a:ext uri="{FF2B5EF4-FFF2-40B4-BE49-F238E27FC236}">
                  <a16:creationId xmlns:a16="http://schemas.microsoft.com/office/drawing/2014/main" xmlns="" id="{33A8C53B-EC24-4DC2-8787-57506DBC6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274" y="3135647"/>
              <a:ext cx="362673" cy="362672"/>
            </a:xfrm>
            <a:custGeom>
              <a:avLst/>
              <a:gdLst>
                <a:gd name="T0" fmla="*/ 7476851 w 16029"/>
                <a:gd name="T1" fmla="*/ 37323730 h 16014"/>
                <a:gd name="T2" fmla="*/ 0 w 16029"/>
                <a:gd name="T3" fmla="*/ 29825888 h 16014"/>
                <a:gd name="T4" fmla="*/ 11166416 w 16029"/>
                <a:gd name="T5" fmla="*/ 18678183 h 16014"/>
                <a:gd name="T6" fmla="*/ 0 w 16029"/>
                <a:gd name="T7" fmla="*/ 7490845 h 16014"/>
                <a:gd name="T8" fmla="*/ 7476851 w 16029"/>
                <a:gd name="T9" fmla="*/ 0 h 16014"/>
                <a:gd name="T10" fmla="*/ 18645631 w 16029"/>
                <a:gd name="T11" fmla="*/ 11187337 h 16014"/>
                <a:gd name="T12" fmla="*/ 29812050 w 16029"/>
                <a:gd name="T13" fmla="*/ 0 h 16014"/>
                <a:gd name="T14" fmla="*/ 37288899 w 16029"/>
                <a:gd name="T15" fmla="*/ 7490845 h 16014"/>
                <a:gd name="T16" fmla="*/ 26122485 w 16029"/>
                <a:gd name="T17" fmla="*/ 18678183 h 16014"/>
                <a:gd name="T18" fmla="*/ 37288899 w 16029"/>
                <a:gd name="T19" fmla="*/ 29825888 h 16014"/>
                <a:gd name="T20" fmla="*/ 29772500 w 16029"/>
                <a:gd name="T21" fmla="*/ 37323730 h 16014"/>
                <a:gd name="T22" fmla="*/ 18645631 w 16029"/>
                <a:gd name="T23" fmla="*/ 26169031 h 16014"/>
                <a:gd name="T24" fmla="*/ 7476851 w 16029"/>
                <a:gd name="T25" fmla="*/ 37323730 h 160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029"/>
                <a:gd name="T40" fmla="*/ 0 h 16014"/>
                <a:gd name="T41" fmla="*/ 16029 w 16029"/>
                <a:gd name="T42" fmla="*/ 16014 h 160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029" h="16014">
                  <a:moveTo>
                    <a:pt x="3214" y="16014"/>
                  </a:moveTo>
                  <a:lnTo>
                    <a:pt x="0" y="12797"/>
                  </a:lnTo>
                  <a:lnTo>
                    <a:pt x="4800" y="8014"/>
                  </a:lnTo>
                  <a:lnTo>
                    <a:pt x="0" y="3214"/>
                  </a:lnTo>
                  <a:lnTo>
                    <a:pt x="3214" y="0"/>
                  </a:lnTo>
                  <a:lnTo>
                    <a:pt x="8015" y="4800"/>
                  </a:lnTo>
                  <a:lnTo>
                    <a:pt x="12815" y="0"/>
                  </a:lnTo>
                  <a:lnTo>
                    <a:pt x="16029" y="3214"/>
                  </a:lnTo>
                  <a:lnTo>
                    <a:pt x="11229" y="8014"/>
                  </a:lnTo>
                  <a:lnTo>
                    <a:pt x="16029" y="12797"/>
                  </a:lnTo>
                  <a:lnTo>
                    <a:pt x="12798" y="16014"/>
                  </a:lnTo>
                  <a:lnTo>
                    <a:pt x="8015" y="11228"/>
                  </a:lnTo>
                  <a:lnTo>
                    <a:pt x="3214" y="16014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32BDAC9-226F-88F4-968B-ADAC0D34CF1E}"/>
              </a:ext>
            </a:extLst>
          </p:cNvPr>
          <p:cNvGrpSpPr/>
          <p:nvPr/>
        </p:nvGrpSpPr>
        <p:grpSpPr>
          <a:xfrm>
            <a:off x="5960463" y="2275302"/>
            <a:ext cx="555782" cy="555782"/>
            <a:chOff x="8611791" y="2995095"/>
            <a:chExt cx="612775" cy="6127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0F19CBD6-D78F-EBD1-08D4-32FB84A27E7E}"/>
                </a:ext>
              </a:extLst>
            </p:cNvPr>
            <p:cNvSpPr/>
            <p:nvPr/>
          </p:nvSpPr>
          <p:spPr bwMode="ltGray">
            <a:xfrm>
              <a:off x="8611791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5" name="Freeform 193">
              <a:extLst>
                <a:ext uri="{FF2B5EF4-FFF2-40B4-BE49-F238E27FC236}">
                  <a16:creationId xmlns:a16="http://schemas.microsoft.com/office/drawing/2014/main" xmlns="" id="{30BC1531-D713-5A91-2A6D-52D7A5BD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274" y="3135647"/>
              <a:ext cx="362673" cy="362672"/>
            </a:xfrm>
            <a:custGeom>
              <a:avLst/>
              <a:gdLst>
                <a:gd name="T0" fmla="*/ 7476851 w 16029"/>
                <a:gd name="T1" fmla="*/ 37323730 h 16014"/>
                <a:gd name="T2" fmla="*/ 0 w 16029"/>
                <a:gd name="T3" fmla="*/ 29825888 h 16014"/>
                <a:gd name="T4" fmla="*/ 11166416 w 16029"/>
                <a:gd name="T5" fmla="*/ 18678183 h 16014"/>
                <a:gd name="T6" fmla="*/ 0 w 16029"/>
                <a:gd name="T7" fmla="*/ 7490845 h 16014"/>
                <a:gd name="T8" fmla="*/ 7476851 w 16029"/>
                <a:gd name="T9" fmla="*/ 0 h 16014"/>
                <a:gd name="T10" fmla="*/ 18645631 w 16029"/>
                <a:gd name="T11" fmla="*/ 11187337 h 16014"/>
                <a:gd name="T12" fmla="*/ 29812050 w 16029"/>
                <a:gd name="T13" fmla="*/ 0 h 16014"/>
                <a:gd name="T14" fmla="*/ 37288899 w 16029"/>
                <a:gd name="T15" fmla="*/ 7490845 h 16014"/>
                <a:gd name="T16" fmla="*/ 26122485 w 16029"/>
                <a:gd name="T17" fmla="*/ 18678183 h 16014"/>
                <a:gd name="T18" fmla="*/ 37288899 w 16029"/>
                <a:gd name="T19" fmla="*/ 29825888 h 16014"/>
                <a:gd name="T20" fmla="*/ 29772500 w 16029"/>
                <a:gd name="T21" fmla="*/ 37323730 h 16014"/>
                <a:gd name="T22" fmla="*/ 18645631 w 16029"/>
                <a:gd name="T23" fmla="*/ 26169031 h 16014"/>
                <a:gd name="T24" fmla="*/ 7476851 w 16029"/>
                <a:gd name="T25" fmla="*/ 37323730 h 160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029"/>
                <a:gd name="T40" fmla="*/ 0 h 16014"/>
                <a:gd name="T41" fmla="*/ 16029 w 16029"/>
                <a:gd name="T42" fmla="*/ 16014 h 160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029" h="16014">
                  <a:moveTo>
                    <a:pt x="3214" y="16014"/>
                  </a:moveTo>
                  <a:lnTo>
                    <a:pt x="0" y="12797"/>
                  </a:lnTo>
                  <a:lnTo>
                    <a:pt x="4800" y="8014"/>
                  </a:lnTo>
                  <a:lnTo>
                    <a:pt x="0" y="3214"/>
                  </a:lnTo>
                  <a:lnTo>
                    <a:pt x="3214" y="0"/>
                  </a:lnTo>
                  <a:lnTo>
                    <a:pt x="8015" y="4800"/>
                  </a:lnTo>
                  <a:lnTo>
                    <a:pt x="12815" y="0"/>
                  </a:lnTo>
                  <a:lnTo>
                    <a:pt x="16029" y="3214"/>
                  </a:lnTo>
                  <a:lnTo>
                    <a:pt x="11229" y="8014"/>
                  </a:lnTo>
                  <a:lnTo>
                    <a:pt x="16029" y="12797"/>
                  </a:lnTo>
                  <a:lnTo>
                    <a:pt x="12798" y="16014"/>
                  </a:lnTo>
                  <a:lnTo>
                    <a:pt x="8015" y="11228"/>
                  </a:lnTo>
                  <a:lnTo>
                    <a:pt x="3214" y="16014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AD42F35-0CB4-DB87-80A6-73D3615E5870}"/>
              </a:ext>
            </a:extLst>
          </p:cNvPr>
          <p:cNvGrpSpPr/>
          <p:nvPr/>
        </p:nvGrpSpPr>
        <p:grpSpPr>
          <a:xfrm>
            <a:off x="7171061" y="2247978"/>
            <a:ext cx="555782" cy="555782"/>
            <a:chOff x="8611791" y="2995095"/>
            <a:chExt cx="612775" cy="6127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82746E73-3173-250C-160A-9F4B15908AB4}"/>
                </a:ext>
              </a:extLst>
            </p:cNvPr>
            <p:cNvSpPr/>
            <p:nvPr/>
          </p:nvSpPr>
          <p:spPr bwMode="ltGray">
            <a:xfrm>
              <a:off x="8611791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8" name="Freeform 193">
              <a:extLst>
                <a:ext uri="{FF2B5EF4-FFF2-40B4-BE49-F238E27FC236}">
                  <a16:creationId xmlns:a16="http://schemas.microsoft.com/office/drawing/2014/main" xmlns="" id="{85F9ED74-BD6A-7B99-3EDD-17413D77A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274" y="3135647"/>
              <a:ext cx="362673" cy="362672"/>
            </a:xfrm>
            <a:custGeom>
              <a:avLst/>
              <a:gdLst>
                <a:gd name="T0" fmla="*/ 7476851 w 16029"/>
                <a:gd name="T1" fmla="*/ 37323730 h 16014"/>
                <a:gd name="T2" fmla="*/ 0 w 16029"/>
                <a:gd name="T3" fmla="*/ 29825888 h 16014"/>
                <a:gd name="T4" fmla="*/ 11166416 w 16029"/>
                <a:gd name="T5" fmla="*/ 18678183 h 16014"/>
                <a:gd name="T6" fmla="*/ 0 w 16029"/>
                <a:gd name="T7" fmla="*/ 7490845 h 16014"/>
                <a:gd name="T8" fmla="*/ 7476851 w 16029"/>
                <a:gd name="T9" fmla="*/ 0 h 16014"/>
                <a:gd name="T10" fmla="*/ 18645631 w 16029"/>
                <a:gd name="T11" fmla="*/ 11187337 h 16014"/>
                <a:gd name="T12" fmla="*/ 29812050 w 16029"/>
                <a:gd name="T13" fmla="*/ 0 h 16014"/>
                <a:gd name="T14" fmla="*/ 37288899 w 16029"/>
                <a:gd name="T15" fmla="*/ 7490845 h 16014"/>
                <a:gd name="T16" fmla="*/ 26122485 w 16029"/>
                <a:gd name="T17" fmla="*/ 18678183 h 16014"/>
                <a:gd name="T18" fmla="*/ 37288899 w 16029"/>
                <a:gd name="T19" fmla="*/ 29825888 h 16014"/>
                <a:gd name="T20" fmla="*/ 29772500 w 16029"/>
                <a:gd name="T21" fmla="*/ 37323730 h 16014"/>
                <a:gd name="T22" fmla="*/ 18645631 w 16029"/>
                <a:gd name="T23" fmla="*/ 26169031 h 16014"/>
                <a:gd name="T24" fmla="*/ 7476851 w 16029"/>
                <a:gd name="T25" fmla="*/ 37323730 h 160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029"/>
                <a:gd name="T40" fmla="*/ 0 h 16014"/>
                <a:gd name="T41" fmla="*/ 16029 w 16029"/>
                <a:gd name="T42" fmla="*/ 16014 h 160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029" h="16014">
                  <a:moveTo>
                    <a:pt x="3214" y="16014"/>
                  </a:moveTo>
                  <a:lnTo>
                    <a:pt x="0" y="12797"/>
                  </a:lnTo>
                  <a:lnTo>
                    <a:pt x="4800" y="8014"/>
                  </a:lnTo>
                  <a:lnTo>
                    <a:pt x="0" y="3214"/>
                  </a:lnTo>
                  <a:lnTo>
                    <a:pt x="3214" y="0"/>
                  </a:lnTo>
                  <a:lnTo>
                    <a:pt x="8015" y="4800"/>
                  </a:lnTo>
                  <a:lnTo>
                    <a:pt x="12815" y="0"/>
                  </a:lnTo>
                  <a:lnTo>
                    <a:pt x="16029" y="3214"/>
                  </a:lnTo>
                  <a:lnTo>
                    <a:pt x="11229" y="8014"/>
                  </a:lnTo>
                  <a:lnTo>
                    <a:pt x="16029" y="12797"/>
                  </a:lnTo>
                  <a:lnTo>
                    <a:pt x="12798" y="16014"/>
                  </a:lnTo>
                  <a:lnTo>
                    <a:pt x="8015" y="11228"/>
                  </a:lnTo>
                  <a:lnTo>
                    <a:pt x="3214" y="16014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8448B29-8C91-4E20-DEE8-5247136523D5}"/>
              </a:ext>
            </a:extLst>
          </p:cNvPr>
          <p:cNvGrpSpPr/>
          <p:nvPr/>
        </p:nvGrpSpPr>
        <p:grpSpPr>
          <a:xfrm>
            <a:off x="5998989" y="3343967"/>
            <a:ext cx="555782" cy="555782"/>
            <a:chOff x="8611791" y="2995095"/>
            <a:chExt cx="612775" cy="61277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97DF2C49-F921-5A15-6C73-066A582C475E}"/>
                </a:ext>
              </a:extLst>
            </p:cNvPr>
            <p:cNvSpPr/>
            <p:nvPr/>
          </p:nvSpPr>
          <p:spPr bwMode="ltGray">
            <a:xfrm>
              <a:off x="8611791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1" name="Freeform 193">
              <a:extLst>
                <a:ext uri="{FF2B5EF4-FFF2-40B4-BE49-F238E27FC236}">
                  <a16:creationId xmlns:a16="http://schemas.microsoft.com/office/drawing/2014/main" xmlns="" id="{31998CF9-2A96-1F39-A9A3-B7819D80C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274" y="3135647"/>
              <a:ext cx="362673" cy="362672"/>
            </a:xfrm>
            <a:custGeom>
              <a:avLst/>
              <a:gdLst>
                <a:gd name="T0" fmla="*/ 7476851 w 16029"/>
                <a:gd name="T1" fmla="*/ 37323730 h 16014"/>
                <a:gd name="T2" fmla="*/ 0 w 16029"/>
                <a:gd name="T3" fmla="*/ 29825888 h 16014"/>
                <a:gd name="T4" fmla="*/ 11166416 w 16029"/>
                <a:gd name="T5" fmla="*/ 18678183 h 16014"/>
                <a:gd name="T6" fmla="*/ 0 w 16029"/>
                <a:gd name="T7" fmla="*/ 7490845 h 16014"/>
                <a:gd name="T8" fmla="*/ 7476851 w 16029"/>
                <a:gd name="T9" fmla="*/ 0 h 16014"/>
                <a:gd name="T10" fmla="*/ 18645631 w 16029"/>
                <a:gd name="T11" fmla="*/ 11187337 h 16014"/>
                <a:gd name="T12" fmla="*/ 29812050 w 16029"/>
                <a:gd name="T13" fmla="*/ 0 h 16014"/>
                <a:gd name="T14" fmla="*/ 37288899 w 16029"/>
                <a:gd name="T15" fmla="*/ 7490845 h 16014"/>
                <a:gd name="T16" fmla="*/ 26122485 w 16029"/>
                <a:gd name="T17" fmla="*/ 18678183 h 16014"/>
                <a:gd name="T18" fmla="*/ 37288899 w 16029"/>
                <a:gd name="T19" fmla="*/ 29825888 h 16014"/>
                <a:gd name="T20" fmla="*/ 29772500 w 16029"/>
                <a:gd name="T21" fmla="*/ 37323730 h 16014"/>
                <a:gd name="T22" fmla="*/ 18645631 w 16029"/>
                <a:gd name="T23" fmla="*/ 26169031 h 16014"/>
                <a:gd name="T24" fmla="*/ 7476851 w 16029"/>
                <a:gd name="T25" fmla="*/ 37323730 h 160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029"/>
                <a:gd name="T40" fmla="*/ 0 h 16014"/>
                <a:gd name="T41" fmla="*/ 16029 w 16029"/>
                <a:gd name="T42" fmla="*/ 16014 h 160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029" h="16014">
                  <a:moveTo>
                    <a:pt x="3214" y="16014"/>
                  </a:moveTo>
                  <a:lnTo>
                    <a:pt x="0" y="12797"/>
                  </a:lnTo>
                  <a:lnTo>
                    <a:pt x="4800" y="8014"/>
                  </a:lnTo>
                  <a:lnTo>
                    <a:pt x="0" y="3214"/>
                  </a:lnTo>
                  <a:lnTo>
                    <a:pt x="3214" y="0"/>
                  </a:lnTo>
                  <a:lnTo>
                    <a:pt x="8015" y="4800"/>
                  </a:lnTo>
                  <a:lnTo>
                    <a:pt x="12815" y="0"/>
                  </a:lnTo>
                  <a:lnTo>
                    <a:pt x="16029" y="3214"/>
                  </a:lnTo>
                  <a:lnTo>
                    <a:pt x="11229" y="8014"/>
                  </a:lnTo>
                  <a:lnTo>
                    <a:pt x="16029" y="12797"/>
                  </a:lnTo>
                  <a:lnTo>
                    <a:pt x="12798" y="16014"/>
                  </a:lnTo>
                  <a:lnTo>
                    <a:pt x="8015" y="11228"/>
                  </a:lnTo>
                  <a:lnTo>
                    <a:pt x="3214" y="16014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27D507A-4A81-102E-AF03-59BD9EC8AD7B}"/>
              </a:ext>
            </a:extLst>
          </p:cNvPr>
          <p:cNvSpPr txBox="1"/>
          <p:nvPr/>
        </p:nvSpPr>
        <p:spPr>
          <a:xfrm>
            <a:off x="213973" y="4281909"/>
            <a:ext cx="21331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With limited and exclusive collection with prolonged sales cycle, availability of in-house data for Banana Republic is a concern</a:t>
            </a:r>
            <a:endParaRPr lang="en-US"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17DCEA8-9B29-6DAA-0CEC-871096A39EBF}"/>
              </a:ext>
            </a:extLst>
          </p:cNvPr>
          <p:cNvSpPr txBox="1"/>
          <p:nvPr/>
        </p:nvSpPr>
        <p:spPr>
          <a:xfrm>
            <a:off x="2491126" y="4289464"/>
            <a:ext cx="21331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Have to rely heavily on external data from fashion magazines, catwalk images, detection of cultural shift</a:t>
            </a: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3EBFBE4-64F4-CC8A-577D-0C0091CBBBF6}"/>
              </a:ext>
            </a:extLst>
          </p:cNvPr>
          <p:cNvSpPr txBox="1"/>
          <p:nvPr/>
        </p:nvSpPr>
        <p:spPr>
          <a:xfrm>
            <a:off x="4727200" y="4289464"/>
            <a:ext cx="224076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Level of complexity in production and fabric composition makes it much more difficult to predict</a:t>
            </a: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9F286C3-F59D-BC14-162D-A1761B271380}"/>
              </a:ext>
            </a:extLst>
          </p:cNvPr>
          <p:cNvSpPr txBox="1"/>
          <p:nvPr/>
        </p:nvSpPr>
        <p:spPr>
          <a:xfrm>
            <a:off x="7066234" y="4275316"/>
            <a:ext cx="227719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Customer expectations of this niche segment is higher in terms of design, exclusivity, personal experience</a:t>
            </a: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5BA4335-A0BD-6762-EE13-5F28AE909B66}"/>
              </a:ext>
            </a:extLst>
          </p:cNvPr>
          <p:cNvSpPr txBox="1"/>
          <p:nvPr/>
        </p:nvSpPr>
        <p:spPr>
          <a:xfrm>
            <a:off x="9441700" y="4275316"/>
            <a:ext cx="243728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Georgia" panose="02040502050405020303" pitchFamily="18" charset="0"/>
                <a:ea typeface="Calibri"/>
                <a:cs typeface="Calibri"/>
              </a:rPr>
              <a:t>High opportunity cost: Loss of customer's loyalty, switching of brands, loss of production time, loss of higher quality fabrics from unsold products</a:t>
            </a:r>
          </a:p>
        </p:txBody>
      </p:sp>
    </p:spTree>
    <p:extLst>
      <p:ext uri="{BB962C8B-B14F-4D97-AF65-F5344CB8AC3E}">
        <p14:creationId xmlns:p14="http://schemas.microsoft.com/office/powerpoint/2010/main" val="1505438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11543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Fabric &amp; Material Complexity: Banana Republic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AC82410D-18D3-E780-EB86-3454753D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60" y="1316873"/>
            <a:ext cx="10248180" cy="282485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A321FE5F-43C2-E157-F784-7C2F963FBFC7}"/>
              </a:ext>
            </a:extLst>
          </p:cNvPr>
          <p:cNvSpPr/>
          <p:nvPr/>
        </p:nvSpPr>
        <p:spPr>
          <a:xfrm>
            <a:off x="1385027" y="1060591"/>
            <a:ext cx="2329131" cy="347931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C1D22CF6-8EBD-6B34-2B11-E5581F8C7673}"/>
              </a:ext>
            </a:extLst>
          </p:cNvPr>
          <p:cNvSpPr/>
          <p:nvPr/>
        </p:nvSpPr>
        <p:spPr>
          <a:xfrm>
            <a:off x="4116725" y="1060590"/>
            <a:ext cx="3163018" cy="347931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722D8B-2010-A43B-F3BD-3A6307A1140F}"/>
              </a:ext>
            </a:extLst>
          </p:cNvPr>
          <p:cNvSpPr txBox="1"/>
          <p:nvPr/>
        </p:nvSpPr>
        <p:spPr>
          <a:xfrm>
            <a:off x="1581056" y="4870063"/>
            <a:ext cx="213310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Georgia" panose="02040502050405020303" pitchFamily="18" charset="0"/>
                <a:ea typeface="Calibri"/>
                <a:cs typeface="Calibri"/>
              </a:rPr>
              <a:t>Type of color is not regular which is found in other brands but are blended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12F2C08-F6D5-8EDA-77C6-B4CA4F61CB9D}"/>
              </a:ext>
            </a:extLst>
          </p:cNvPr>
          <p:cNvSpPr txBox="1"/>
          <p:nvPr/>
        </p:nvSpPr>
        <p:spPr>
          <a:xfrm>
            <a:off x="5078117" y="4874080"/>
            <a:ext cx="213310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Georgia" panose="02040502050405020303" pitchFamily="18" charset="0"/>
                <a:ea typeface="Calibri"/>
                <a:cs typeface="Calibri"/>
              </a:rPr>
              <a:t>Different composition of fabrics </a:t>
            </a:r>
          </a:p>
          <a:p>
            <a:pPr algn="ctr"/>
            <a:endParaRPr lang="en-US">
              <a:latin typeface="Georgia" panose="02040502050405020303" pitchFamily="18" charset="0"/>
              <a:ea typeface="Calibri"/>
              <a:cs typeface="Calibri"/>
            </a:endParaRPr>
          </a:p>
          <a:p>
            <a:pPr algn="ctr"/>
            <a:endParaRPr lang="en-US" sz="1800"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0A9F11-5D24-5881-B776-DB7B1053B71B}"/>
              </a:ext>
            </a:extLst>
          </p:cNvPr>
          <p:cNvSpPr txBox="1"/>
          <p:nvPr/>
        </p:nvSpPr>
        <p:spPr>
          <a:xfrm>
            <a:off x="8402140" y="4870063"/>
            <a:ext cx="213310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Georgia" panose="02040502050405020303" pitchFamily="18" charset="0"/>
                <a:ea typeface="Calibri"/>
                <a:cs typeface="Calibri"/>
              </a:rPr>
              <a:t>Complexity involved here will be difficult for any data model to predict</a:t>
            </a:r>
          </a:p>
        </p:txBody>
      </p:sp>
    </p:spTree>
    <p:extLst>
      <p:ext uri="{BB962C8B-B14F-4D97-AF65-F5344CB8AC3E}">
        <p14:creationId xmlns:p14="http://schemas.microsoft.com/office/powerpoint/2010/main" val="131102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362243" y="113715"/>
            <a:ext cx="981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Data Limitations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C45D191-E8B4-2301-80B7-1690F6DC3824}"/>
              </a:ext>
            </a:extLst>
          </p:cNvPr>
          <p:cNvSpPr txBox="1"/>
          <p:nvPr/>
        </p:nvSpPr>
        <p:spPr>
          <a:xfrm>
            <a:off x="832899" y="1038749"/>
            <a:ext cx="10640824" cy="37296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Georgia"/>
                <a:ea typeface="Calibri"/>
                <a:cs typeface="Calibri"/>
              </a:rPr>
              <a:t>Data available from Zara new collection is limited, t-test on sample applied for comparing mean of prices against GAP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Georgia"/>
                <a:ea typeface="Calibri"/>
                <a:cs typeface="Calibri"/>
              </a:rPr>
              <a:t>Unavailability of store level and online sales, reviews data points for finding correlation between demand against product variables like price, color, pattern, fabric, silhouette.</a:t>
            </a:r>
            <a:endParaRPr lang="en-US" sz="2000">
              <a:latin typeface="Georgia" panose="02040502050405020303" pitchFamily="18" charset="0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Georgia"/>
                <a:ea typeface="Calibri"/>
                <a:cs typeface="Calibri"/>
              </a:rPr>
              <a:t>Amazon's best-selling data scraped is across the entire product category but not specific to any particular customer segment.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Georgia" panose="02040502050405020303" pitchFamily="18" charset="0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>
              <a:latin typeface="Georgia" panose="02040502050405020303" pitchFamily="18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46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013AA7C-28DD-7CBE-66AC-3DF42D4A9438}"/>
              </a:ext>
            </a:extLst>
          </p:cNvPr>
          <p:cNvSpPr/>
          <p:nvPr/>
        </p:nvSpPr>
        <p:spPr>
          <a:xfrm>
            <a:off x="6653405" y="3949812"/>
            <a:ext cx="4544762" cy="224308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1E1C508-D235-3DAB-DE61-EAFDADC7D13C}"/>
              </a:ext>
            </a:extLst>
          </p:cNvPr>
          <p:cNvSpPr/>
          <p:nvPr/>
        </p:nvSpPr>
        <p:spPr>
          <a:xfrm>
            <a:off x="673299" y="3941125"/>
            <a:ext cx="4314234" cy="2251648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9DDB7EA-9123-4F7B-E718-79A207C9B30C}"/>
              </a:ext>
            </a:extLst>
          </p:cNvPr>
          <p:cNvSpPr/>
          <p:nvPr/>
        </p:nvSpPr>
        <p:spPr>
          <a:xfrm>
            <a:off x="690423" y="1138008"/>
            <a:ext cx="4314481" cy="242127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2355A46-48B9-3937-380E-4E7BB94E4F34}"/>
              </a:ext>
            </a:extLst>
          </p:cNvPr>
          <p:cNvSpPr/>
          <p:nvPr/>
        </p:nvSpPr>
        <p:spPr>
          <a:xfrm>
            <a:off x="6654230" y="1076833"/>
            <a:ext cx="4433459" cy="243566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362243" y="113715"/>
            <a:ext cx="981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Big Data in Marketing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F95D019-13A2-62D5-BD16-47CD373A5476}"/>
              </a:ext>
            </a:extLst>
          </p:cNvPr>
          <p:cNvSpPr/>
          <p:nvPr/>
        </p:nvSpPr>
        <p:spPr>
          <a:xfrm>
            <a:off x="4270853" y="816796"/>
            <a:ext cx="1432560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Georgia" panose="02040502050405020303" pitchFamily="18" charset="0"/>
              </a:rPr>
              <a:t>Product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B41F61F-C32D-C26D-15B3-29E6E81B86F5}"/>
              </a:ext>
            </a:extLst>
          </p:cNvPr>
          <p:cNvSpPr/>
          <p:nvPr/>
        </p:nvSpPr>
        <p:spPr>
          <a:xfrm>
            <a:off x="4399280" y="3736272"/>
            <a:ext cx="1432560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Georgia" panose="02040502050405020303" pitchFamily="18" charset="0"/>
              </a:rPr>
              <a:t>Place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CDBAEA4-0E18-EA5B-817F-C1875B677194}"/>
              </a:ext>
            </a:extLst>
          </p:cNvPr>
          <p:cNvSpPr/>
          <p:nvPr/>
        </p:nvSpPr>
        <p:spPr>
          <a:xfrm>
            <a:off x="10377358" y="3787643"/>
            <a:ext cx="1432560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Georgia" panose="02040502050405020303" pitchFamily="18" charset="0"/>
              </a:rPr>
              <a:t>Promotion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6869336-CF0F-8DE4-C4F6-A0E14F2D0169}"/>
              </a:ext>
            </a:extLst>
          </p:cNvPr>
          <p:cNvSpPr/>
          <p:nvPr/>
        </p:nvSpPr>
        <p:spPr>
          <a:xfrm>
            <a:off x="10274616" y="661441"/>
            <a:ext cx="1432560" cy="64633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latin typeface="Georgia" panose="02040502050405020303" pitchFamily="18" charset="0"/>
              </a:rPr>
              <a:t>Price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2E58FE3-FCE9-3234-4DB4-91AF367F3F39}"/>
              </a:ext>
            </a:extLst>
          </p:cNvPr>
          <p:cNvSpPr txBox="1"/>
          <p:nvPr/>
        </p:nvSpPr>
        <p:spPr>
          <a:xfrm>
            <a:off x="6928089" y="1079321"/>
            <a:ext cx="422656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 sz="1400" b="1">
              <a:latin typeface="Georgia"/>
            </a:endParaRPr>
          </a:p>
          <a:p>
            <a:r>
              <a:rPr lang="en-IN" sz="1400" b="1">
                <a:latin typeface="Georgia"/>
              </a:rPr>
              <a:t>Science more useful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Tracking competitor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Building a dynamic pricing model taking demand into consideration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latin typeface="Georgia"/>
            </a:endParaRPr>
          </a:p>
          <a:p>
            <a:r>
              <a:rPr lang="en-IN" sz="1400" b="1">
                <a:latin typeface="Georgia"/>
              </a:rPr>
              <a:t>Art more useful</a:t>
            </a:r>
            <a:endParaRPr lang="en-IN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IN" sz="1400">
                <a:latin typeface="Georgia"/>
              </a:rPr>
              <a:t>Developing value based pricing strategy by identifying customer's perception of value</a:t>
            </a:r>
            <a:endParaRPr lang="en-IN" sz="1400">
              <a:latin typeface="Georgia" panose="02040502050405020303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IN" sz="1400">
              <a:latin typeface="Georgia" panose="02040502050405020303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6145587-D45B-63B3-D403-31D2B9B8ED29}"/>
              </a:ext>
            </a:extLst>
          </p:cNvPr>
          <p:cNvSpPr txBox="1"/>
          <p:nvPr/>
        </p:nvSpPr>
        <p:spPr>
          <a:xfrm>
            <a:off x="947277" y="1190359"/>
            <a:ext cx="452111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IN" sz="1400" b="1">
              <a:latin typeface="Georgia"/>
            </a:endParaRPr>
          </a:p>
          <a:p>
            <a:r>
              <a:rPr lang="en-IN" sz="1400" b="1" i="0">
                <a:effectLst/>
                <a:latin typeface="Georgia"/>
              </a:rPr>
              <a:t>Science more useful</a:t>
            </a:r>
            <a:endParaRPr lang="en-I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Identifying market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Tracking customer journey in the product and identifying drop off pages </a:t>
            </a:r>
            <a:endParaRPr lang="en-IN" sz="1400">
              <a:latin typeface="Georgia" panose="02040502050405020303" pitchFamily="18" charset="0"/>
            </a:endParaRPr>
          </a:p>
          <a:p>
            <a:r>
              <a:rPr lang="en-IN" sz="1400" b="1">
                <a:latin typeface="Georgia"/>
              </a:rPr>
              <a:t>Art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Georgia"/>
                <a:ea typeface="Calibri"/>
                <a:cs typeface="Calibri"/>
              </a:rPr>
              <a:t>New Product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Designing and enhancing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Packaging</a:t>
            </a:r>
            <a:endParaRPr lang="en-IN" sz="1400">
              <a:latin typeface="Georgia" panose="02040502050405020303" pitchFamily="18" charset="0"/>
            </a:endParaRPr>
          </a:p>
          <a:p>
            <a:endParaRPr lang="en-IN" sz="1400">
              <a:latin typeface="Georgia" panose="02040502050405020303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D09066A-5E78-33F2-88DE-DE8221B59DCF}"/>
              </a:ext>
            </a:extLst>
          </p:cNvPr>
          <p:cNvSpPr txBox="1"/>
          <p:nvPr/>
        </p:nvSpPr>
        <p:spPr>
          <a:xfrm>
            <a:off x="945154" y="3951337"/>
            <a:ext cx="3490893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IN" sz="1400" b="1">
              <a:latin typeface="Georgia"/>
            </a:endParaRPr>
          </a:p>
          <a:p>
            <a:r>
              <a:rPr lang="en-IN" sz="1400" b="1" i="0">
                <a:effectLst/>
                <a:latin typeface="Georgia"/>
              </a:rPr>
              <a:t>Science more useful</a:t>
            </a:r>
            <a:endParaRPr lang="en-IN" sz="1400" b="1" i="0"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Online vs offline presence</a:t>
            </a:r>
            <a:endParaRPr lang="en-IN" sz="1400" i="0">
              <a:effectLst/>
              <a:latin typeface="Georg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Identifying right place for right product</a:t>
            </a:r>
            <a:endParaRPr lang="en-IN" sz="1400" i="0">
              <a:effectLst/>
              <a:latin typeface="Georgia"/>
            </a:endParaRPr>
          </a:p>
          <a:p>
            <a:r>
              <a:rPr lang="en-IN" sz="1400" b="1">
                <a:latin typeface="Georgia"/>
              </a:rPr>
              <a:t>Art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Store </a:t>
            </a:r>
            <a:r>
              <a:rPr lang="en-IN" sz="1400">
                <a:latin typeface="Georgia"/>
              </a:rPr>
              <a:t>design</a:t>
            </a:r>
            <a:r>
              <a:rPr lang="en-IN" sz="1400">
                <a:solidFill>
                  <a:srgbClr val="374151"/>
                </a:solidFill>
                <a:latin typeface="Georgia"/>
              </a:rPr>
              <a:t> </a:t>
            </a:r>
            <a:endParaRPr lang="en-IN" sz="1400" i="0">
              <a:solidFill>
                <a:srgbClr val="374151"/>
              </a:solidFill>
              <a:effectLst/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Enhancing in-store experience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3563E5E-01DC-70C2-9FCD-2E319AD8697E}"/>
              </a:ext>
            </a:extLst>
          </p:cNvPr>
          <p:cNvSpPr txBox="1"/>
          <p:nvPr/>
        </p:nvSpPr>
        <p:spPr>
          <a:xfrm>
            <a:off x="6924071" y="3935666"/>
            <a:ext cx="3750896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IN" sz="1400" b="1">
              <a:latin typeface="Georgia"/>
            </a:endParaRPr>
          </a:p>
          <a:p>
            <a:r>
              <a:rPr lang="en-IN" sz="1400" b="1" i="0">
                <a:effectLst/>
                <a:latin typeface="Georgia"/>
              </a:rPr>
              <a:t>Science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Targeted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Content Personalization</a:t>
            </a:r>
            <a:endParaRPr lang="en-IN" sz="1400">
              <a:latin typeface="Georgi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Measuring Campaign Effectiveness</a:t>
            </a:r>
          </a:p>
          <a:p>
            <a:r>
              <a:rPr lang="en-IN" sz="1400" b="1">
                <a:latin typeface="Georgia"/>
              </a:rPr>
              <a:t>Art more useful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latin typeface="Georgia"/>
              </a:rPr>
              <a:t>Branding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Advertising and Creative Campaigns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i="0">
                <a:effectLst/>
                <a:latin typeface="Georgia"/>
              </a:rPr>
              <a:t>Content Creation</a:t>
            </a:r>
            <a:endParaRPr lang="en-IN" sz="140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71098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362243" y="113715"/>
            <a:ext cx="98182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/>
                <a:ea typeface="Malgun Gothic"/>
              </a:rPr>
              <a:t>Recommendations</a:t>
            </a:r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E580168-37E5-6F55-E2A6-6CB020E8BF18}"/>
              </a:ext>
            </a:extLst>
          </p:cNvPr>
          <p:cNvSpPr txBox="1"/>
          <p:nvPr/>
        </p:nvSpPr>
        <p:spPr>
          <a:xfrm>
            <a:off x="619125" y="1259974"/>
            <a:ext cx="10354818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Georgia"/>
                <a:ea typeface="Calibri"/>
                <a:cs typeface="Calibri"/>
              </a:rPr>
              <a:t>Visibility and creating brand image with respect to the audience a company is catering to. For example, Banana Republic should prioritize being part of high-end fashion shows to associate with such kind of customers.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Georgia"/>
                <a:ea typeface="Calibri"/>
                <a:cs typeface="Calibri"/>
              </a:rPr>
              <a:t>Employ a creative director for:</a:t>
            </a:r>
            <a:endParaRPr lang="en-US" dirty="0">
              <a:latin typeface="Georgia" panose="02040502050405020303" pitchFamily="18" charset="0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latin typeface="Georgia"/>
                <a:ea typeface="Calibri"/>
                <a:cs typeface="Calibri"/>
              </a:rPr>
              <a:t>data validation of output of the training data set before being used in predictive m0del</a:t>
            </a:r>
            <a:endParaRPr lang="en-US" dirty="0">
              <a:latin typeface="Georgia" panose="02040502050405020303" pitchFamily="18" charset="0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Georgia"/>
                <a:ea typeface="Calibri"/>
                <a:cs typeface="Calibri"/>
              </a:rPr>
              <a:t>enhancing </a:t>
            </a:r>
            <a:r>
              <a:rPr lang="en-US" dirty="0">
                <a:latin typeface="Georgia"/>
                <a:ea typeface="Calibri"/>
                <a:cs typeface="Calibri"/>
              </a:rPr>
              <a:t>brand image by employing reputed designers, higher segment customers expect clothes to be designed by designers rather than machines</a:t>
            </a: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 panose="02040502050405020303" pitchFamily="18" charset="0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 panose="02040502050405020303" pitchFamily="18" charset="0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/>
              <a:ea typeface="Calibri"/>
              <a:cs typeface="Calibri"/>
            </a:endParaRPr>
          </a:p>
          <a:p>
            <a:pPr lvl="1" algn="just">
              <a:lnSpc>
                <a:spcPct val="150000"/>
              </a:lnSpc>
            </a:pPr>
            <a:endParaRPr lang="en-US" dirty="0">
              <a:latin typeface="Georgia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/>
              <a:ea typeface="Calibri"/>
              <a:cs typeface="Calibri"/>
            </a:endParaRPr>
          </a:p>
          <a:p>
            <a:pPr marL="742950" lvl="1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/>
              <a:ea typeface="Calibri"/>
              <a:cs typeface="Calibri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dirty="0">
              <a:latin typeface="Georgia"/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US" dirty="0">
              <a:latin typeface="Franklin Gothic Book" panose="020B050302010202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03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4" y="225083"/>
            <a:ext cx="650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</a:rPr>
              <a:t>Business Problem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0E715E-7ADB-51DA-A76E-20A4FCE7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70" y="1613990"/>
            <a:ext cx="3893388" cy="1999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8C655E5-EE49-DCCE-174E-39D30981B2CF}"/>
              </a:ext>
            </a:extLst>
          </p:cNvPr>
          <p:cNvSpPr txBox="1"/>
          <p:nvPr/>
        </p:nvSpPr>
        <p:spPr>
          <a:xfrm>
            <a:off x="1218964" y="4736178"/>
            <a:ext cx="41148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Georgia"/>
                <a:ea typeface="Calibri"/>
                <a:cs typeface="Calibri"/>
              </a:rPr>
              <a:t>Can machine intelligence rule over human creativity in the fashion designing process?</a:t>
            </a:r>
          </a:p>
        </p:txBody>
      </p:sp>
      <p:pic>
        <p:nvPicPr>
          <p:cNvPr id="5" name="Content Placeholder 3" descr="A blue square with white text with Gap Inc. in the background&#10;&#10;Description automatically generated">
            <a:extLst>
              <a:ext uri="{FF2B5EF4-FFF2-40B4-BE49-F238E27FC236}">
                <a16:creationId xmlns:a16="http://schemas.microsoft.com/office/drawing/2014/main" xmlns="" id="{224863D7-BC64-F05F-D470-D3E972E2D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9546" y="2712306"/>
            <a:ext cx="1881567" cy="1881567"/>
          </a:xfrm>
          <a:prstGeom prst="rect">
            <a:avLst/>
          </a:prstGeom>
        </p:spPr>
      </p:pic>
      <p:pic>
        <p:nvPicPr>
          <p:cNvPr id="11" name="Picture 10" descr="Banana-Republic-logo - Bishop Fixtures">
            <a:extLst>
              <a:ext uri="{FF2B5EF4-FFF2-40B4-BE49-F238E27FC236}">
                <a16:creationId xmlns:a16="http://schemas.microsoft.com/office/drawing/2014/main" xmlns="" id="{A4B02ABA-C30C-FE9A-7CC5-D7D235AD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19" y="4599320"/>
            <a:ext cx="2245455" cy="1771148"/>
          </a:xfrm>
          <a:prstGeom prst="rect">
            <a:avLst/>
          </a:prstGeom>
        </p:spPr>
      </p:pic>
      <p:pic>
        <p:nvPicPr>
          <p:cNvPr id="12" name="Picture 11" descr="Old Navy Logo and symbol, meaning, history, PNG, brand">
            <a:extLst>
              <a:ext uri="{FF2B5EF4-FFF2-40B4-BE49-F238E27FC236}">
                <a16:creationId xmlns:a16="http://schemas.microsoft.com/office/drawing/2014/main" xmlns="" id="{20356DBF-1D29-51E3-7F1A-5A0530867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3608" y="1231760"/>
            <a:ext cx="2414337" cy="16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7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362243" y="113715"/>
            <a:ext cx="9818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Georgia"/>
                <a:ea typeface="Malgun Gothic" panose="020B0503020000020004" pitchFamily="34" charset="-127"/>
              </a:rPr>
              <a:t>New Big-Data + Creative-led Model</a:t>
            </a:r>
            <a:endParaRPr lang="en-US" sz="2400">
              <a:solidFill>
                <a:srgbClr val="002060"/>
              </a:solidFill>
              <a:latin typeface="Georgia"/>
              <a:ea typeface="Malgun Gothic" panose="020B0503020000020004" pitchFamily="34" charset="-127"/>
            </a:endParaRPr>
          </a:p>
          <a:p>
            <a:endParaRPr lang="en-US" sz="3600" b="1">
              <a:solidFill>
                <a:srgbClr val="002060"/>
              </a:solidFill>
              <a:latin typeface="Georgia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E8A903B-3362-2298-7688-5980D2428759}"/>
              </a:ext>
            </a:extLst>
          </p:cNvPr>
          <p:cNvSpPr txBox="1"/>
          <p:nvPr/>
        </p:nvSpPr>
        <p:spPr>
          <a:xfrm>
            <a:off x="4741545" y="1776573"/>
            <a:ext cx="292171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Predictive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F05176-EEC9-4B8D-7A06-C2ADCBF06B0A}"/>
              </a:ext>
            </a:extLst>
          </p:cNvPr>
          <p:cNvSpPr txBox="1"/>
          <p:nvPr/>
        </p:nvSpPr>
        <p:spPr>
          <a:xfrm>
            <a:off x="4741320" y="3270494"/>
            <a:ext cx="2837378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Fashion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6B6A59-55A3-061D-FA64-035E5FE897D7}"/>
              </a:ext>
            </a:extLst>
          </p:cNvPr>
          <p:cNvSpPr txBox="1"/>
          <p:nvPr/>
        </p:nvSpPr>
        <p:spPr>
          <a:xfrm>
            <a:off x="4781426" y="4207672"/>
            <a:ext cx="2838237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Lower-level Designers + Merchants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989908-59A4-72FD-8328-2E335708801E}"/>
              </a:ext>
            </a:extLst>
          </p:cNvPr>
          <p:cNvSpPr txBox="1"/>
          <p:nvPr/>
        </p:nvSpPr>
        <p:spPr>
          <a:xfrm>
            <a:off x="4853751" y="5517965"/>
            <a:ext cx="2763320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Full line Development:</a:t>
            </a:r>
          </a:p>
          <a:p>
            <a:pPr marL="285750" indent="-285750" algn="ctr">
              <a:buFont typeface="Arial"/>
              <a:buChar char="•"/>
            </a:pPr>
            <a:r>
              <a:rPr lang="en-US" sz="1500">
                <a:latin typeface="Georgia"/>
              </a:rPr>
              <a:t>Product  Assortment</a:t>
            </a:r>
          </a:p>
          <a:p>
            <a:pPr marL="285750" indent="-285750" algn="ctr">
              <a:buFont typeface="Arial"/>
              <a:buChar char="•"/>
            </a:pPr>
            <a:r>
              <a:rPr lang="en-US" sz="1500">
                <a:latin typeface="Georgia"/>
              </a:rPr>
              <a:t>Price + Quantity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AEC5060-32A2-8F88-4C1E-DB6E7A833281}"/>
              </a:ext>
            </a:extLst>
          </p:cNvPr>
          <p:cNvCxnSpPr/>
          <p:nvPr/>
        </p:nvCxnSpPr>
        <p:spPr>
          <a:xfrm>
            <a:off x="4889558" y="1427999"/>
            <a:ext cx="383569" cy="340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A1618F5-521B-AEFE-6095-D3FF733AE54D}"/>
              </a:ext>
            </a:extLst>
          </p:cNvPr>
          <p:cNvCxnSpPr>
            <a:cxnSpLocks/>
          </p:cNvCxnSpPr>
          <p:nvPr/>
        </p:nvCxnSpPr>
        <p:spPr>
          <a:xfrm>
            <a:off x="5754299" y="1419436"/>
            <a:ext cx="49659" cy="357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FF56C3F-3D1F-1346-B3DC-4F12AA707894}"/>
              </a:ext>
            </a:extLst>
          </p:cNvPr>
          <p:cNvCxnSpPr/>
          <p:nvPr/>
        </p:nvCxnSpPr>
        <p:spPr>
          <a:xfrm flipH="1">
            <a:off x="6332113" y="1425324"/>
            <a:ext cx="241443" cy="306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9297758-66FF-22A2-A20F-A9B6A33D3B83}"/>
              </a:ext>
            </a:extLst>
          </p:cNvPr>
          <p:cNvSpPr txBox="1"/>
          <p:nvPr/>
        </p:nvSpPr>
        <p:spPr>
          <a:xfrm>
            <a:off x="3947439" y="1164405"/>
            <a:ext cx="124146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Georgia"/>
              </a:rPr>
              <a:t>Google Analytics</a:t>
            </a:r>
            <a:endParaRPr lang="en-US">
              <a:latin typeface="Georgi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0D907A7-36AD-CB94-3303-E792FE7A71DF}"/>
              </a:ext>
            </a:extLst>
          </p:cNvPr>
          <p:cNvSpPr txBox="1"/>
          <p:nvPr/>
        </p:nvSpPr>
        <p:spPr>
          <a:xfrm>
            <a:off x="8529691" y="1113034"/>
            <a:ext cx="9846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Georgi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9EB299-9162-5FCA-FA79-BE8372A511DB}"/>
              </a:ext>
            </a:extLst>
          </p:cNvPr>
          <p:cNvSpPr txBox="1"/>
          <p:nvPr/>
        </p:nvSpPr>
        <p:spPr>
          <a:xfrm>
            <a:off x="6535242" y="1102331"/>
            <a:ext cx="134848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Georgia"/>
              </a:rPr>
              <a:t>Social Media, Google Trends</a:t>
            </a:r>
            <a:endParaRPr lang="en-US">
              <a:latin typeface="Georgi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12E5B28-7E74-F6C3-913A-1D9A040B5194}"/>
              </a:ext>
            </a:extLst>
          </p:cNvPr>
          <p:cNvSpPr txBox="1"/>
          <p:nvPr/>
        </p:nvSpPr>
        <p:spPr>
          <a:xfrm>
            <a:off x="5443613" y="1123736"/>
            <a:ext cx="96320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Georgia"/>
              </a:rPr>
              <a:t>In-store Data</a:t>
            </a:r>
            <a:endParaRPr lang="en-US">
              <a:latin typeface="Georgia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EC6953D5-6051-E0D2-9D68-45BAAD580894}"/>
              </a:ext>
            </a:extLst>
          </p:cNvPr>
          <p:cNvCxnSpPr/>
          <p:nvPr/>
        </p:nvCxnSpPr>
        <p:spPr>
          <a:xfrm flipH="1">
            <a:off x="7656095" y="1588168"/>
            <a:ext cx="479257" cy="252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3FB54E5-2CF1-416F-4FC0-120C7FC0E88C}"/>
              </a:ext>
            </a:extLst>
          </p:cNvPr>
          <p:cNvSpPr txBox="1"/>
          <p:nvPr/>
        </p:nvSpPr>
        <p:spPr>
          <a:xfrm>
            <a:off x="7983453" y="1188119"/>
            <a:ext cx="105276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>
                <a:latin typeface="Georgia"/>
              </a:rPr>
              <a:t>Competitive Analysis</a:t>
            </a:r>
            <a:endParaRPr lang="en-US">
              <a:latin typeface="Georgi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F922B88-8159-04A6-41B6-5506CD594E3C}"/>
              </a:ext>
            </a:extLst>
          </p:cNvPr>
          <p:cNvSpPr txBox="1"/>
          <p:nvPr/>
        </p:nvSpPr>
        <p:spPr>
          <a:xfrm>
            <a:off x="4053138" y="2456447"/>
            <a:ext cx="1804736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Trend Spotting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2384F71-4087-C871-A771-B1FB9920FF96}"/>
              </a:ext>
            </a:extLst>
          </p:cNvPr>
          <p:cNvSpPr txBox="1"/>
          <p:nvPr/>
        </p:nvSpPr>
        <p:spPr>
          <a:xfrm>
            <a:off x="6670006" y="2443914"/>
            <a:ext cx="1754605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>
                <a:latin typeface="Georgia"/>
              </a:rPr>
              <a:t>Sales Analysis</a:t>
            </a:r>
            <a:endParaRPr lang="en-US">
              <a:latin typeface="Georgia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E7C575C9-EF02-15DB-5CCD-A813966ACB65}"/>
              </a:ext>
            </a:extLst>
          </p:cNvPr>
          <p:cNvCxnSpPr/>
          <p:nvPr/>
        </p:nvCxnSpPr>
        <p:spPr>
          <a:xfrm flipH="1">
            <a:off x="5169568" y="2109535"/>
            <a:ext cx="138363" cy="322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095B038-6F6E-E8F4-36F8-B57FCFCC71D1}"/>
              </a:ext>
            </a:extLst>
          </p:cNvPr>
          <p:cNvCxnSpPr/>
          <p:nvPr/>
        </p:nvCxnSpPr>
        <p:spPr>
          <a:xfrm>
            <a:off x="7105148" y="2122070"/>
            <a:ext cx="122321" cy="3128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15A24A8A-B6AC-AED5-8CA0-8C9C527B82AC}"/>
              </a:ext>
            </a:extLst>
          </p:cNvPr>
          <p:cNvCxnSpPr/>
          <p:nvPr/>
        </p:nvCxnSpPr>
        <p:spPr>
          <a:xfrm>
            <a:off x="5162550" y="2816391"/>
            <a:ext cx="433138" cy="423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7DC1BD22-0D6C-9DB1-23E3-B1F98EB56762}"/>
              </a:ext>
            </a:extLst>
          </p:cNvPr>
          <p:cNvCxnSpPr/>
          <p:nvPr/>
        </p:nvCxnSpPr>
        <p:spPr>
          <a:xfrm flipH="1">
            <a:off x="6781300" y="2788819"/>
            <a:ext cx="298782" cy="463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DB88C21-21B0-380E-97C5-3A8C00FDDB20}"/>
              </a:ext>
            </a:extLst>
          </p:cNvPr>
          <p:cNvSpPr txBox="1"/>
          <p:nvPr/>
        </p:nvSpPr>
        <p:spPr>
          <a:xfrm>
            <a:off x="4526882" y="3697203"/>
            <a:ext cx="85223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Georgia"/>
              </a:rPr>
              <a:t>Colors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D2EB1B2-3961-9B82-F625-020C03BD526E}"/>
              </a:ext>
            </a:extLst>
          </p:cNvPr>
          <p:cNvSpPr txBox="1"/>
          <p:nvPr/>
        </p:nvSpPr>
        <p:spPr>
          <a:xfrm>
            <a:off x="7053512" y="3637046"/>
            <a:ext cx="116906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Georgia"/>
              </a:rPr>
              <a:t>materials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2D21795-B612-FF08-B80E-49C66D66BBF2}"/>
              </a:ext>
            </a:extLst>
          </p:cNvPr>
          <p:cNvSpPr txBox="1"/>
          <p:nvPr/>
        </p:nvSpPr>
        <p:spPr>
          <a:xfrm>
            <a:off x="7095308" y="3812507"/>
            <a:ext cx="11906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Georgia"/>
              </a:rPr>
              <a:t>shapes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F2B84DD-F719-49CA-6654-0160F23CFDD5}"/>
              </a:ext>
            </a:extLst>
          </p:cNvPr>
          <p:cNvSpPr txBox="1"/>
          <p:nvPr/>
        </p:nvSpPr>
        <p:spPr>
          <a:xfrm>
            <a:off x="4564481" y="3932822"/>
            <a:ext cx="110289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latin typeface="Georgia"/>
              </a:rPr>
              <a:t>styles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2A78E59E-F64E-6417-8C80-80CC8E3ABCBF}"/>
              </a:ext>
            </a:extLst>
          </p:cNvPr>
          <p:cNvCxnSpPr/>
          <p:nvPr/>
        </p:nvCxnSpPr>
        <p:spPr>
          <a:xfrm>
            <a:off x="6242885" y="3555833"/>
            <a:ext cx="2006" cy="653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BD0959D1-C85D-37D8-A57F-C97EB1703047}"/>
              </a:ext>
            </a:extLst>
          </p:cNvPr>
          <p:cNvCxnSpPr/>
          <p:nvPr/>
        </p:nvCxnSpPr>
        <p:spPr>
          <a:xfrm>
            <a:off x="6155155" y="4761498"/>
            <a:ext cx="2006" cy="753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00789DC-DAD6-B9AA-9ADD-6E45E109C522}"/>
              </a:ext>
            </a:extLst>
          </p:cNvPr>
          <p:cNvSpPr txBox="1"/>
          <p:nvPr/>
        </p:nvSpPr>
        <p:spPr>
          <a:xfrm>
            <a:off x="7626419" y="1845066"/>
            <a:ext cx="3752208" cy="523220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EFFFF"/>
                </a:solidFill>
                <a:latin typeface="Georgia"/>
              </a:rPr>
              <a:t>Role of Creative-leads:</a:t>
            </a:r>
          </a:p>
          <a:p>
            <a:r>
              <a:rPr lang="en-US" sz="1400">
                <a:solidFill>
                  <a:srgbClr val="FEFFFF"/>
                </a:solidFill>
                <a:latin typeface="Georgia"/>
              </a:rPr>
              <a:t>Validate the output of training dataset.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1AB6E15-8D82-6A7B-CCFC-CD679DFF90CB}"/>
              </a:ext>
            </a:extLst>
          </p:cNvPr>
          <p:cNvSpPr txBox="1"/>
          <p:nvPr/>
        </p:nvSpPr>
        <p:spPr>
          <a:xfrm>
            <a:off x="7579331" y="4109662"/>
            <a:ext cx="4021903" cy="738664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/>
              </a:rPr>
              <a:t>Role of Creative-leads:</a:t>
            </a:r>
          </a:p>
          <a:p>
            <a:r>
              <a:rPr lang="en-US" sz="1400">
                <a:solidFill>
                  <a:schemeClr val="bg1"/>
                </a:solidFill>
                <a:latin typeface="Georgia"/>
              </a:rPr>
              <a:t>Customers expect designers to design rather than machines especially luxury products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8C96BC5-D885-0D84-6BEA-FC7933BF3BF0}"/>
              </a:ext>
            </a:extLst>
          </p:cNvPr>
          <p:cNvSpPr txBox="1"/>
          <p:nvPr/>
        </p:nvSpPr>
        <p:spPr>
          <a:xfrm>
            <a:off x="860461" y="2902448"/>
            <a:ext cx="3925582" cy="738664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/>
              </a:rPr>
              <a:t>Role of Creative-leads:</a:t>
            </a:r>
          </a:p>
          <a:p>
            <a:r>
              <a:rPr lang="en-US" sz="1400">
                <a:solidFill>
                  <a:schemeClr val="bg1"/>
                </a:solidFill>
                <a:latin typeface="Georgia"/>
              </a:rPr>
              <a:t>Evaluate the predictions in relation to social and economic settings.</a:t>
            </a:r>
          </a:p>
        </p:txBody>
      </p:sp>
    </p:spTree>
    <p:extLst>
      <p:ext uri="{BB962C8B-B14F-4D97-AF65-F5344CB8AC3E}">
        <p14:creationId xmlns:p14="http://schemas.microsoft.com/office/powerpoint/2010/main" val="420190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B52C9C-28F4-BC48-54CA-B5EA5E25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FD424F-7E8B-6B07-4668-41136FC38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4" y="225083"/>
            <a:ext cx="650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</a:rPr>
              <a:t>Was Peck Right?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A3981D-EA5F-6DC1-193C-0702C218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2853154"/>
            <a:ext cx="4371975" cy="178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5339613-8400-0CEA-9686-F06D99E0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4639611"/>
            <a:ext cx="4371975" cy="1774107"/>
          </a:xfrm>
          <a:prstGeom prst="rect">
            <a:avLst/>
          </a:prstGeom>
        </p:spPr>
      </p:pic>
      <p:pic>
        <p:nvPicPr>
          <p:cNvPr id="11" name="Picture 10" descr="A graph of blue and orange bars&#10;&#10;Description automatically generated">
            <a:extLst>
              <a:ext uri="{FF2B5EF4-FFF2-40B4-BE49-F238E27FC236}">
                <a16:creationId xmlns:a16="http://schemas.microsoft.com/office/drawing/2014/main" xmlns="" id="{50220374-C3C7-97C5-9504-E831CD68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" y="1071124"/>
            <a:ext cx="4371975" cy="17759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AFE562-F09C-80C6-955F-253B481515F6}"/>
              </a:ext>
            </a:extLst>
          </p:cNvPr>
          <p:cNvSpPr txBox="1"/>
          <p:nvPr/>
        </p:nvSpPr>
        <p:spPr>
          <a:xfrm>
            <a:off x="6413500" y="814916"/>
            <a:ext cx="475961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Georgia"/>
              </a:rPr>
              <a:t>Sales Figure Analysis</a:t>
            </a:r>
          </a:p>
        </p:txBody>
      </p:sp>
      <p:sp>
        <p:nvSpPr>
          <p:cNvPr id="4" name="Shape 4132">
            <a:extLst>
              <a:ext uri="{FF2B5EF4-FFF2-40B4-BE49-F238E27FC236}">
                <a16:creationId xmlns:a16="http://schemas.microsoft.com/office/drawing/2014/main" xmlns="" id="{80F8F7EE-E78C-0CA3-F107-7E7FEEBECB3D}"/>
              </a:ext>
            </a:extLst>
          </p:cNvPr>
          <p:cNvSpPr/>
          <p:nvPr/>
        </p:nvSpPr>
        <p:spPr>
          <a:xfrm>
            <a:off x="6023740" y="1505913"/>
            <a:ext cx="5617926" cy="8700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Georgia"/>
              </a:rPr>
              <a:t>Old Navy's sales grew between 2014 and 2018, but its direct competitors grew faster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3" name="Shape 4133">
            <a:extLst>
              <a:ext uri="{FF2B5EF4-FFF2-40B4-BE49-F238E27FC236}">
                <a16:creationId xmlns:a16="http://schemas.microsoft.com/office/drawing/2014/main" xmlns="" id="{1DF50FEE-3BAD-7992-B5ED-D4F9F79B67E3}"/>
              </a:ext>
            </a:extLst>
          </p:cNvPr>
          <p:cNvSpPr/>
          <p:nvPr/>
        </p:nvSpPr>
        <p:spPr>
          <a:xfrm>
            <a:off x="5246908" y="1563664"/>
            <a:ext cx="904966" cy="762347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 algn="ctr">
              <a:buSzPct val="25000"/>
            </a:pPr>
            <a:r>
              <a:rPr lang="en-US" sz="2000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lang="en-US" sz="2000" b="1" i="1">
              <a:solidFill>
                <a:schemeClr val="bg1"/>
              </a:solidFill>
              <a:latin typeface="Georgia"/>
              <a:ea typeface="Georgia"/>
              <a:cs typeface="Georgia"/>
            </a:endParaRPr>
          </a:p>
        </p:txBody>
      </p:sp>
      <p:sp>
        <p:nvSpPr>
          <p:cNvPr id="15" name="Shape 4132">
            <a:extLst>
              <a:ext uri="{FF2B5EF4-FFF2-40B4-BE49-F238E27FC236}">
                <a16:creationId xmlns:a16="http://schemas.microsoft.com/office/drawing/2014/main" xmlns="" id="{9C79C954-50F2-454A-5B5D-338EBC462DF6}"/>
              </a:ext>
            </a:extLst>
          </p:cNvPr>
          <p:cNvSpPr/>
          <p:nvPr/>
        </p:nvSpPr>
        <p:spPr>
          <a:xfrm>
            <a:off x="6029273" y="2698123"/>
            <a:ext cx="5622977" cy="105963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Georgia"/>
                <a:ea typeface="Calibri"/>
                <a:cs typeface="Calibri"/>
              </a:rPr>
              <a:t>G</a:t>
            </a:r>
            <a:r>
              <a:rPr lang="en-US" sz="2000">
                <a:solidFill>
                  <a:schemeClr val="bg1"/>
                </a:solidFill>
                <a:latin typeface="Georgia"/>
              </a:rPr>
              <a:t>ap's and Banana Republic's sales continued to decline, but it was an industry-wide trend</a:t>
            </a:r>
          </a:p>
        </p:txBody>
      </p:sp>
      <p:sp>
        <p:nvSpPr>
          <p:cNvPr id="17" name="Shape 4133">
            <a:extLst>
              <a:ext uri="{FF2B5EF4-FFF2-40B4-BE49-F238E27FC236}">
                <a16:creationId xmlns:a16="http://schemas.microsoft.com/office/drawing/2014/main" xmlns="" id="{62CD5EDD-8143-D819-9F1D-4CD27074B8E2}"/>
              </a:ext>
            </a:extLst>
          </p:cNvPr>
          <p:cNvSpPr/>
          <p:nvPr/>
        </p:nvSpPr>
        <p:spPr>
          <a:xfrm>
            <a:off x="5236324" y="2819597"/>
            <a:ext cx="897309" cy="812530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 algn="ctr">
              <a:buSzPct val="25000"/>
            </a:pPr>
            <a:r>
              <a:rPr lang="en-US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Shape 4132">
            <a:extLst>
              <a:ext uri="{FF2B5EF4-FFF2-40B4-BE49-F238E27FC236}">
                <a16:creationId xmlns:a16="http://schemas.microsoft.com/office/drawing/2014/main" xmlns="" id="{91F1EFCB-D968-897C-4D1A-91D1C56FB81A}"/>
              </a:ext>
            </a:extLst>
          </p:cNvPr>
          <p:cNvSpPr/>
          <p:nvPr/>
        </p:nvSpPr>
        <p:spPr>
          <a:xfrm>
            <a:off x="6013157" y="4061956"/>
            <a:ext cx="5639093" cy="7918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latin typeface="Georgia"/>
                <a:ea typeface="Calibri"/>
                <a:cs typeface="Calibri"/>
              </a:rPr>
              <a:t>Only a few competitors, such as Zara and American Eagle, showed signs of success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1" name="Shape 4133">
            <a:extLst>
              <a:ext uri="{FF2B5EF4-FFF2-40B4-BE49-F238E27FC236}">
                <a16:creationId xmlns:a16="http://schemas.microsoft.com/office/drawing/2014/main" xmlns="" id="{CAF05317-C9F7-BACC-A180-5E3E9C80EA55}"/>
              </a:ext>
            </a:extLst>
          </p:cNvPr>
          <p:cNvSpPr/>
          <p:nvPr/>
        </p:nvSpPr>
        <p:spPr>
          <a:xfrm>
            <a:off x="5236325" y="4093706"/>
            <a:ext cx="907362" cy="747416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 algn="ctr">
              <a:buSzPct val="25000"/>
            </a:pPr>
            <a:r>
              <a:rPr lang="en-US" sz="1600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6BCD698-62C9-45D2-2266-E8FE7277E949}"/>
              </a:ext>
            </a:extLst>
          </p:cNvPr>
          <p:cNvSpPr/>
          <p:nvPr/>
        </p:nvSpPr>
        <p:spPr>
          <a:xfrm>
            <a:off x="6125633" y="5247217"/>
            <a:ext cx="5539316" cy="850900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489225A-F1E8-6C36-CBA3-7EED998F5467}"/>
              </a:ext>
            </a:extLst>
          </p:cNvPr>
          <p:cNvSpPr txBox="1"/>
          <p:nvPr/>
        </p:nvSpPr>
        <p:spPr>
          <a:xfrm>
            <a:off x="6254749" y="5344583"/>
            <a:ext cx="5095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Georgia"/>
              </a:rPr>
              <a:t>Limitation</a:t>
            </a:r>
            <a:r>
              <a:rPr lang="en-US">
                <a:latin typeface="Georgia"/>
              </a:rPr>
              <a:t>: Revenue is dependent on multiple factors and not just big data.</a:t>
            </a:r>
          </a:p>
        </p:txBody>
      </p:sp>
    </p:spTree>
    <p:extLst>
      <p:ext uri="{BB962C8B-B14F-4D97-AF65-F5344CB8AC3E}">
        <p14:creationId xmlns:p14="http://schemas.microsoft.com/office/powerpoint/2010/main" val="929946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4" y="225083"/>
            <a:ext cx="650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</a:rPr>
              <a:t>Our Approach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7D84AD0-6D25-E035-D890-BE6F24A84C06}"/>
              </a:ext>
            </a:extLst>
          </p:cNvPr>
          <p:cNvGrpSpPr/>
          <p:nvPr/>
        </p:nvGrpSpPr>
        <p:grpSpPr>
          <a:xfrm>
            <a:off x="1455530" y="4907808"/>
            <a:ext cx="885189" cy="838439"/>
            <a:chOff x="3216946" y="2258092"/>
            <a:chExt cx="612000" cy="612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829B6AB5-7357-AB21-3666-E681E5C9F102}"/>
                </a:ext>
              </a:extLst>
            </p:cNvPr>
            <p:cNvSpPr/>
            <p:nvPr/>
          </p:nvSpPr>
          <p:spPr bwMode="ltGray">
            <a:xfrm>
              <a:off x="3216946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0" name="Freeform 4953">
              <a:extLst>
                <a:ext uri="{FF2B5EF4-FFF2-40B4-BE49-F238E27FC236}">
                  <a16:creationId xmlns:a16="http://schemas.microsoft.com/office/drawing/2014/main" xmlns="" id="{DBCA1C15-D3CA-3C5A-15C7-AA54BA4740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5059" y="2386644"/>
              <a:ext cx="430759" cy="343639"/>
            </a:xfrm>
            <a:custGeom>
              <a:avLst/>
              <a:gdLst>
                <a:gd name="T0" fmla="*/ 28 w 356"/>
                <a:gd name="T1" fmla="*/ 142 h 284"/>
                <a:gd name="T2" fmla="*/ 40 w 356"/>
                <a:gd name="T3" fmla="*/ 138 h 284"/>
                <a:gd name="T4" fmla="*/ 34 w 356"/>
                <a:gd name="T5" fmla="*/ 158 h 284"/>
                <a:gd name="T6" fmla="*/ 28 w 356"/>
                <a:gd name="T7" fmla="*/ 154 h 284"/>
                <a:gd name="T8" fmla="*/ 28 w 356"/>
                <a:gd name="T9" fmla="*/ 146 h 284"/>
                <a:gd name="T10" fmla="*/ 238 w 356"/>
                <a:gd name="T11" fmla="*/ 68 h 284"/>
                <a:gd name="T12" fmla="*/ 312 w 356"/>
                <a:gd name="T13" fmla="*/ 44 h 284"/>
                <a:gd name="T14" fmla="*/ 330 w 356"/>
                <a:gd name="T15" fmla="*/ 52 h 284"/>
                <a:gd name="T16" fmla="*/ 354 w 356"/>
                <a:gd name="T17" fmla="*/ 36 h 284"/>
                <a:gd name="T18" fmla="*/ 354 w 356"/>
                <a:gd name="T19" fmla="*/ 16 h 284"/>
                <a:gd name="T20" fmla="*/ 330 w 356"/>
                <a:gd name="T21" fmla="*/ 0 h 284"/>
                <a:gd name="T22" fmla="*/ 312 w 356"/>
                <a:gd name="T23" fmla="*/ 8 h 284"/>
                <a:gd name="T24" fmla="*/ 230 w 356"/>
                <a:gd name="T25" fmla="*/ 50 h 284"/>
                <a:gd name="T26" fmla="*/ 228 w 356"/>
                <a:gd name="T27" fmla="*/ 50 h 284"/>
                <a:gd name="T28" fmla="*/ 222 w 356"/>
                <a:gd name="T29" fmla="*/ 56 h 284"/>
                <a:gd name="T30" fmla="*/ 216 w 356"/>
                <a:gd name="T31" fmla="*/ 100 h 284"/>
                <a:gd name="T32" fmla="*/ 118 w 356"/>
                <a:gd name="T33" fmla="*/ 158 h 284"/>
                <a:gd name="T34" fmla="*/ 150 w 356"/>
                <a:gd name="T35" fmla="*/ 186 h 284"/>
                <a:gd name="T36" fmla="*/ 152 w 356"/>
                <a:gd name="T37" fmla="*/ 186 h 284"/>
                <a:gd name="T38" fmla="*/ 194 w 356"/>
                <a:gd name="T39" fmla="*/ 134 h 284"/>
                <a:gd name="T40" fmla="*/ 16 w 356"/>
                <a:gd name="T41" fmla="*/ 268 h 284"/>
                <a:gd name="T42" fmla="*/ 0 w 356"/>
                <a:gd name="T43" fmla="*/ 284 h 284"/>
                <a:gd name="T44" fmla="*/ 310 w 356"/>
                <a:gd name="T45" fmla="*/ 182 h 284"/>
                <a:gd name="T46" fmla="*/ 236 w 356"/>
                <a:gd name="T47" fmla="*/ 156 h 284"/>
                <a:gd name="T48" fmla="*/ 228 w 356"/>
                <a:gd name="T49" fmla="*/ 152 h 284"/>
                <a:gd name="T50" fmla="*/ 160 w 356"/>
                <a:gd name="T51" fmla="*/ 92 h 284"/>
                <a:gd name="T52" fmla="*/ 148 w 356"/>
                <a:gd name="T53" fmla="*/ 92 h 284"/>
                <a:gd name="T54" fmla="*/ 78 w 356"/>
                <a:gd name="T55" fmla="*/ 218 h 284"/>
                <a:gd name="T56" fmla="*/ 78 w 356"/>
                <a:gd name="T57" fmla="*/ 236 h 284"/>
                <a:gd name="T58" fmla="*/ 54 w 356"/>
                <a:gd name="T59" fmla="*/ 252 h 284"/>
                <a:gd name="T60" fmla="*/ 36 w 356"/>
                <a:gd name="T61" fmla="*/ 244 h 284"/>
                <a:gd name="T62" fmla="*/ 28 w 356"/>
                <a:gd name="T63" fmla="*/ 226 h 284"/>
                <a:gd name="T64" fmla="*/ 44 w 356"/>
                <a:gd name="T65" fmla="*/ 202 h 284"/>
                <a:gd name="T66" fmla="*/ 56 w 356"/>
                <a:gd name="T67" fmla="*/ 200 h 284"/>
                <a:gd name="T68" fmla="*/ 128 w 356"/>
                <a:gd name="T69" fmla="*/ 74 h 284"/>
                <a:gd name="T70" fmla="*/ 130 w 356"/>
                <a:gd name="T71" fmla="*/ 56 h 284"/>
                <a:gd name="T72" fmla="*/ 152 w 356"/>
                <a:gd name="T73" fmla="*/ 42 h 284"/>
                <a:gd name="T74" fmla="*/ 172 w 356"/>
                <a:gd name="T75" fmla="*/ 48 h 284"/>
                <a:gd name="T76" fmla="*/ 178 w 356"/>
                <a:gd name="T77" fmla="*/ 68 h 284"/>
                <a:gd name="T78" fmla="*/ 310 w 356"/>
                <a:gd name="T79" fmla="*/ 136 h 284"/>
                <a:gd name="T80" fmla="*/ 310 w 356"/>
                <a:gd name="T81" fmla="*/ 182 h 284"/>
                <a:gd name="T82" fmla="*/ 162 w 356"/>
                <a:gd name="T83" fmla="*/ 64 h 284"/>
                <a:gd name="T84" fmla="*/ 152 w 356"/>
                <a:gd name="T85" fmla="*/ 58 h 284"/>
                <a:gd name="T86" fmla="*/ 146 w 356"/>
                <a:gd name="T87" fmla="*/ 60 h 284"/>
                <a:gd name="T88" fmla="*/ 144 w 356"/>
                <a:gd name="T89" fmla="*/ 68 h 284"/>
                <a:gd name="T90" fmla="*/ 150 w 356"/>
                <a:gd name="T91" fmla="*/ 76 h 284"/>
                <a:gd name="T92" fmla="*/ 156 w 356"/>
                <a:gd name="T93" fmla="*/ 76 h 284"/>
                <a:gd name="T94" fmla="*/ 162 w 356"/>
                <a:gd name="T95" fmla="*/ 6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6" h="284">
                  <a:moveTo>
                    <a:pt x="28" y="146"/>
                  </a:moveTo>
                  <a:lnTo>
                    <a:pt x="28" y="146"/>
                  </a:lnTo>
                  <a:lnTo>
                    <a:pt x="28" y="142"/>
                  </a:lnTo>
                  <a:lnTo>
                    <a:pt x="32" y="140"/>
                  </a:lnTo>
                  <a:lnTo>
                    <a:pt x="36" y="138"/>
                  </a:lnTo>
                  <a:lnTo>
                    <a:pt x="40" y="138"/>
                  </a:lnTo>
                  <a:lnTo>
                    <a:pt x="78" y="148"/>
                  </a:lnTo>
                  <a:lnTo>
                    <a:pt x="66" y="166"/>
                  </a:lnTo>
                  <a:lnTo>
                    <a:pt x="34" y="158"/>
                  </a:lnTo>
                  <a:lnTo>
                    <a:pt x="34" y="158"/>
                  </a:lnTo>
                  <a:lnTo>
                    <a:pt x="32" y="156"/>
                  </a:lnTo>
                  <a:lnTo>
                    <a:pt x="28" y="154"/>
                  </a:lnTo>
                  <a:lnTo>
                    <a:pt x="28" y="150"/>
                  </a:lnTo>
                  <a:lnTo>
                    <a:pt x="28" y="146"/>
                  </a:lnTo>
                  <a:lnTo>
                    <a:pt x="28" y="146"/>
                  </a:lnTo>
                  <a:close/>
                  <a:moveTo>
                    <a:pt x="216" y="100"/>
                  </a:moveTo>
                  <a:lnTo>
                    <a:pt x="238" y="68"/>
                  </a:lnTo>
                  <a:lnTo>
                    <a:pt x="238" y="68"/>
                  </a:lnTo>
                  <a:lnTo>
                    <a:pt x="238" y="68"/>
                  </a:lnTo>
                  <a:lnTo>
                    <a:pt x="312" y="44"/>
                  </a:lnTo>
                  <a:lnTo>
                    <a:pt x="312" y="44"/>
                  </a:lnTo>
                  <a:lnTo>
                    <a:pt x="320" y="50"/>
                  </a:lnTo>
                  <a:lnTo>
                    <a:pt x="330" y="52"/>
                  </a:lnTo>
                  <a:lnTo>
                    <a:pt x="330" y="52"/>
                  </a:lnTo>
                  <a:lnTo>
                    <a:pt x="340" y="50"/>
                  </a:lnTo>
                  <a:lnTo>
                    <a:pt x="348" y="44"/>
                  </a:lnTo>
                  <a:lnTo>
                    <a:pt x="354" y="36"/>
                  </a:lnTo>
                  <a:lnTo>
                    <a:pt x="356" y="26"/>
                  </a:lnTo>
                  <a:lnTo>
                    <a:pt x="356" y="26"/>
                  </a:lnTo>
                  <a:lnTo>
                    <a:pt x="354" y="16"/>
                  </a:lnTo>
                  <a:lnTo>
                    <a:pt x="348" y="8"/>
                  </a:lnTo>
                  <a:lnTo>
                    <a:pt x="340" y="2"/>
                  </a:lnTo>
                  <a:lnTo>
                    <a:pt x="330" y="0"/>
                  </a:lnTo>
                  <a:lnTo>
                    <a:pt x="330" y="0"/>
                  </a:lnTo>
                  <a:lnTo>
                    <a:pt x="320" y="2"/>
                  </a:lnTo>
                  <a:lnTo>
                    <a:pt x="312" y="8"/>
                  </a:lnTo>
                  <a:lnTo>
                    <a:pt x="306" y="16"/>
                  </a:lnTo>
                  <a:lnTo>
                    <a:pt x="304" y="26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24" y="52"/>
                  </a:lnTo>
                  <a:lnTo>
                    <a:pt x="222" y="56"/>
                  </a:lnTo>
                  <a:lnTo>
                    <a:pt x="222" y="56"/>
                  </a:lnTo>
                  <a:lnTo>
                    <a:pt x="222" y="56"/>
                  </a:lnTo>
                  <a:lnTo>
                    <a:pt x="202" y="86"/>
                  </a:lnTo>
                  <a:lnTo>
                    <a:pt x="216" y="100"/>
                  </a:lnTo>
                  <a:close/>
                  <a:moveTo>
                    <a:pt x="180" y="118"/>
                  </a:moveTo>
                  <a:lnTo>
                    <a:pt x="148" y="164"/>
                  </a:lnTo>
                  <a:lnTo>
                    <a:pt x="118" y="158"/>
                  </a:lnTo>
                  <a:lnTo>
                    <a:pt x="108" y="176"/>
                  </a:lnTo>
                  <a:lnTo>
                    <a:pt x="146" y="184"/>
                  </a:lnTo>
                  <a:lnTo>
                    <a:pt x="150" y="186"/>
                  </a:lnTo>
                  <a:lnTo>
                    <a:pt x="150" y="186"/>
                  </a:lnTo>
                  <a:lnTo>
                    <a:pt x="152" y="186"/>
                  </a:lnTo>
                  <a:lnTo>
                    <a:pt x="152" y="186"/>
                  </a:lnTo>
                  <a:lnTo>
                    <a:pt x="158" y="184"/>
                  </a:lnTo>
                  <a:lnTo>
                    <a:pt x="162" y="182"/>
                  </a:lnTo>
                  <a:lnTo>
                    <a:pt x="194" y="134"/>
                  </a:lnTo>
                  <a:lnTo>
                    <a:pt x="180" y="118"/>
                  </a:lnTo>
                  <a:close/>
                  <a:moveTo>
                    <a:pt x="346" y="268"/>
                  </a:moveTo>
                  <a:lnTo>
                    <a:pt x="16" y="268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284"/>
                  </a:lnTo>
                  <a:lnTo>
                    <a:pt x="346" y="284"/>
                  </a:lnTo>
                  <a:lnTo>
                    <a:pt x="346" y="268"/>
                  </a:lnTo>
                  <a:close/>
                  <a:moveTo>
                    <a:pt x="310" y="182"/>
                  </a:moveTo>
                  <a:lnTo>
                    <a:pt x="310" y="156"/>
                  </a:lnTo>
                  <a:lnTo>
                    <a:pt x="236" y="156"/>
                  </a:lnTo>
                  <a:lnTo>
                    <a:pt x="236" y="156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28" y="152"/>
                  </a:lnTo>
                  <a:lnTo>
                    <a:pt x="164" y="90"/>
                  </a:lnTo>
                  <a:lnTo>
                    <a:pt x="164" y="90"/>
                  </a:lnTo>
                  <a:lnTo>
                    <a:pt x="160" y="92"/>
                  </a:lnTo>
                  <a:lnTo>
                    <a:pt x="152" y="92"/>
                  </a:lnTo>
                  <a:lnTo>
                    <a:pt x="152" y="92"/>
                  </a:lnTo>
                  <a:lnTo>
                    <a:pt x="148" y="92"/>
                  </a:lnTo>
                  <a:lnTo>
                    <a:pt x="74" y="210"/>
                  </a:lnTo>
                  <a:lnTo>
                    <a:pt x="74" y="210"/>
                  </a:lnTo>
                  <a:lnTo>
                    <a:pt x="78" y="218"/>
                  </a:lnTo>
                  <a:lnTo>
                    <a:pt x="80" y="226"/>
                  </a:lnTo>
                  <a:lnTo>
                    <a:pt x="80" y="226"/>
                  </a:lnTo>
                  <a:lnTo>
                    <a:pt x="78" y="236"/>
                  </a:lnTo>
                  <a:lnTo>
                    <a:pt x="72" y="244"/>
                  </a:lnTo>
                  <a:lnTo>
                    <a:pt x="64" y="250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44" y="250"/>
                  </a:lnTo>
                  <a:lnTo>
                    <a:pt x="36" y="244"/>
                  </a:lnTo>
                  <a:lnTo>
                    <a:pt x="30" y="236"/>
                  </a:lnTo>
                  <a:lnTo>
                    <a:pt x="28" y="226"/>
                  </a:lnTo>
                  <a:lnTo>
                    <a:pt x="28" y="226"/>
                  </a:lnTo>
                  <a:lnTo>
                    <a:pt x="30" y="216"/>
                  </a:lnTo>
                  <a:lnTo>
                    <a:pt x="36" y="208"/>
                  </a:lnTo>
                  <a:lnTo>
                    <a:pt x="44" y="202"/>
                  </a:lnTo>
                  <a:lnTo>
                    <a:pt x="54" y="200"/>
                  </a:lnTo>
                  <a:lnTo>
                    <a:pt x="54" y="200"/>
                  </a:lnTo>
                  <a:lnTo>
                    <a:pt x="56" y="200"/>
                  </a:lnTo>
                  <a:lnTo>
                    <a:pt x="130" y="80"/>
                  </a:lnTo>
                  <a:lnTo>
                    <a:pt x="130" y="80"/>
                  </a:lnTo>
                  <a:lnTo>
                    <a:pt x="128" y="74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30" y="56"/>
                  </a:lnTo>
                  <a:lnTo>
                    <a:pt x="134" y="48"/>
                  </a:lnTo>
                  <a:lnTo>
                    <a:pt x="142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64" y="44"/>
                  </a:lnTo>
                  <a:lnTo>
                    <a:pt x="172" y="48"/>
                  </a:lnTo>
                  <a:lnTo>
                    <a:pt x="176" y="56"/>
                  </a:lnTo>
                  <a:lnTo>
                    <a:pt x="178" y="68"/>
                  </a:lnTo>
                  <a:lnTo>
                    <a:pt x="178" y="68"/>
                  </a:lnTo>
                  <a:lnTo>
                    <a:pt x="178" y="74"/>
                  </a:lnTo>
                  <a:lnTo>
                    <a:pt x="240" y="136"/>
                  </a:lnTo>
                  <a:lnTo>
                    <a:pt x="310" y="136"/>
                  </a:lnTo>
                  <a:lnTo>
                    <a:pt x="310" y="110"/>
                  </a:lnTo>
                  <a:lnTo>
                    <a:pt x="350" y="146"/>
                  </a:lnTo>
                  <a:lnTo>
                    <a:pt x="310" y="182"/>
                  </a:lnTo>
                  <a:close/>
                  <a:moveTo>
                    <a:pt x="162" y="68"/>
                  </a:moveTo>
                  <a:lnTo>
                    <a:pt x="162" y="68"/>
                  </a:lnTo>
                  <a:lnTo>
                    <a:pt x="162" y="64"/>
                  </a:lnTo>
                  <a:lnTo>
                    <a:pt x="160" y="60"/>
                  </a:lnTo>
                  <a:lnTo>
                    <a:pt x="156" y="58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6" y="60"/>
                  </a:lnTo>
                  <a:lnTo>
                    <a:pt x="144" y="64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70"/>
                  </a:lnTo>
                  <a:lnTo>
                    <a:pt x="146" y="74"/>
                  </a:lnTo>
                  <a:lnTo>
                    <a:pt x="150" y="76"/>
                  </a:lnTo>
                  <a:lnTo>
                    <a:pt x="152" y="76"/>
                  </a:lnTo>
                  <a:lnTo>
                    <a:pt x="152" y="76"/>
                  </a:lnTo>
                  <a:lnTo>
                    <a:pt x="156" y="76"/>
                  </a:lnTo>
                  <a:lnTo>
                    <a:pt x="160" y="74"/>
                  </a:lnTo>
                  <a:lnTo>
                    <a:pt x="162" y="70"/>
                  </a:lnTo>
                  <a:lnTo>
                    <a:pt x="162" y="68"/>
                  </a:lnTo>
                  <a:lnTo>
                    <a:pt x="162" y="6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06C5BEC7-DF0D-6322-9205-3679B4B11CB4}"/>
              </a:ext>
            </a:extLst>
          </p:cNvPr>
          <p:cNvGrpSpPr/>
          <p:nvPr/>
        </p:nvGrpSpPr>
        <p:grpSpPr>
          <a:xfrm>
            <a:off x="1450886" y="1819382"/>
            <a:ext cx="885189" cy="838439"/>
            <a:chOff x="3216946" y="5907019"/>
            <a:chExt cx="612000" cy="612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63F8492A-5065-F77A-9DD6-5771FA71A48F}"/>
                </a:ext>
              </a:extLst>
            </p:cNvPr>
            <p:cNvSpPr/>
            <p:nvPr/>
          </p:nvSpPr>
          <p:spPr bwMode="ltGray">
            <a:xfrm>
              <a:off x="3216946" y="5907019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8" name="Freeform 4839">
              <a:extLst>
                <a:ext uri="{FF2B5EF4-FFF2-40B4-BE49-F238E27FC236}">
                  <a16:creationId xmlns:a16="http://schemas.microsoft.com/office/drawing/2014/main" xmlns="" id="{48E7F215-208B-C640-138D-912E54904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61509" y="5987410"/>
              <a:ext cx="322875" cy="437124"/>
            </a:xfrm>
            <a:custGeom>
              <a:avLst/>
              <a:gdLst>
                <a:gd name="T0" fmla="*/ 166 w 260"/>
                <a:gd name="T1" fmla="*/ 342 h 352"/>
                <a:gd name="T2" fmla="*/ 162 w 260"/>
                <a:gd name="T3" fmla="*/ 350 h 352"/>
                <a:gd name="T4" fmla="*/ 154 w 260"/>
                <a:gd name="T5" fmla="*/ 352 h 352"/>
                <a:gd name="T6" fmla="*/ 2 w 260"/>
                <a:gd name="T7" fmla="*/ 302 h 352"/>
                <a:gd name="T8" fmla="*/ 0 w 260"/>
                <a:gd name="T9" fmla="*/ 88 h 352"/>
                <a:gd name="T10" fmla="*/ 4 w 260"/>
                <a:gd name="T11" fmla="*/ 80 h 352"/>
                <a:gd name="T12" fmla="*/ 158 w 260"/>
                <a:gd name="T13" fmla="*/ 124 h 352"/>
                <a:gd name="T14" fmla="*/ 166 w 260"/>
                <a:gd name="T15" fmla="*/ 134 h 352"/>
                <a:gd name="T16" fmla="*/ 62 w 260"/>
                <a:gd name="T17" fmla="*/ 70 h 352"/>
                <a:gd name="T18" fmla="*/ 70 w 260"/>
                <a:gd name="T19" fmla="*/ 46 h 352"/>
                <a:gd name="T20" fmla="*/ 88 w 260"/>
                <a:gd name="T21" fmla="*/ 34 h 352"/>
                <a:gd name="T22" fmla="*/ 106 w 260"/>
                <a:gd name="T23" fmla="*/ 42 h 352"/>
                <a:gd name="T24" fmla="*/ 120 w 260"/>
                <a:gd name="T25" fmla="*/ 80 h 352"/>
                <a:gd name="T26" fmla="*/ 142 w 260"/>
                <a:gd name="T27" fmla="*/ 100 h 352"/>
                <a:gd name="T28" fmla="*/ 140 w 260"/>
                <a:gd name="T29" fmla="*/ 82 h 352"/>
                <a:gd name="T30" fmla="*/ 128 w 260"/>
                <a:gd name="T31" fmla="*/ 40 h 352"/>
                <a:gd name="T32" fmla="*/ 106 w 260"/>
                <a:gd name="T33" fmla="*/ 18 h 352"/>
                <a:gd name="T34" fmla="*/ 88 w 260"/>
                <a:gd name="T35" fmla="*/ 16 h 352"/>
                <a:gd name="T36" fmla="*/ 60 w 260"/>
                <a:gd name="T37" fmla="*/ 28 h 352"/>
                <a:gd name="T38" fmla="*/ 46 w 260"/>
                <a:gd name="T39" fmla="*/ 52 h 352"/>
                <a:gd name="T40" fmla="*/ 60 w 260"/>
                <a:gd name="T41" fmla="*/ 74 h 352"/>
                <a:gd name="T42" fmla="*/ 256 w 260"/>
                <a:gd name="T43" fmla="*/ 110 h 352"/>
                <a:gd name="T44" fmla="*/ 248 w 260"/>
                <a:gd name="T45" fmla="*/ 108 h 352"/>
                <a:gd name="T46" fmla="*/ 182 w 260"/>
                <a:gd name="T47" fmla="*/ 128 h 352"/>
                <a:gd name="T48" fmla="*/ 180 w 260"/>
                <a:gd name="T49" fmla="*/ 342 h 352"/>
                <a:gd name="T50" fmla="*/ 184 w 260"/>
                <a:gd name="T51" fmla="*/ 350 h 352"/>
                <a:gd name="T52" fmla="*/ 194 w 260"/>
                <a:gd name="T53" fmla="*/ 350 h 352"/>
                <a:gd name="T54" fmla="*/ 248 w 260"/>
                <a:gd name="T55" fmla="*/ 336 h 352"/>
                <a:gd name="T56" fmla="*/ 256 w 260"/>
                <a:gd name="T57" fmla="*/ 334 h 352"/>
                <a:gd name="T58" fmla="*/ 260 w 260"/>
                <a:gd name="T59" fmla="*/ 118 h 352"/>
                <a:gd name="T60" fmla="*/ 256 w 260"/>
                <a:gd name="T61" fmla="*/ 110 h 352"/>
                <a:gd name="T62" fmla="*/ 214 w 260"/>
                <a:gd name="T63" fmla="*/ 84 h 352"/>
                <a:gd name="T64" fmla="*/ 214 w 260"/>
                <a:gd name="T65" fmla="*/ 68 h 352"/>
                <a:gd name="T66" fmla="*/ 200 w 260"/>
                <a:gd name="T67" fmla="*/ 26 h 352"/>
                <a:gd name="T68" fmla="*/ 178 w 260"/>
                <a:gd name="T69" fmla="*/ 4 h 352"/>
                <a:gd name="T70" fmla="*/ 162 w 260"/>
                <a:gd name="T71" fmla="*/ 0 h 352"/>
                <a:gd name="T72" fmla="*/ 134 w 260"/>
                <a:gd name="T73" fmla="*/ 12 h 352"/>
                <a:gd name="T74" fmla="*/ 136 w 260"/>
                <a:gd name="T75" fmla="*/ 26 h 352"/>
                <a:gd name="T76" fmla="*/ 144 w 260"/>
                <a:gd name="T77" fmla="*/ 28 h 352"/>
                <a:gd name="T78" fmla="*/ 162 w 260"/>
                <a:gd name="T79" fmla="*/ 20 h 352"/>
                <a:gd name="T80" fmla="*/ 178 w 260"/>
                <a:gd name="T81" fmla="*/ 26 h 352"/>
                <a:gd name="T82" fmla="*/ 194 w 260"/>
                <a:gd name="T83" fmla="*/ 6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0" h="352">
                  <a:moveTo>
                    <a:pt x="166" y="134"/>
                  </a:moveTo>
                  <a:lnTo>
                    <a:pt x="166" y="342"/>
                  </a:lnTo>
                  <a:lnTo>
                    <a:pt x="166" y="342"/>
                  </a:lnTo>
                  <a:lnTo>
                    <a:pt x="164" y="346"/>
                  </a:lnTo>
                  <a:lnTo>
                    <a:pt x="162" y="350"/>
                  </a:lnTo>
                  <a:lnTo>
                    <a:pt x="162" y="350"/>
                  </a:lnTo>
                  <a:lnTo>
                    <a:pt x="156" y="352"/>
                  </a:lnTo>
                  <a:lnTo>
                    <a:pt x="156" y="352"/>
                  </a:lnTo>
                  <a:lnTo>
                    <a:pt x="154" y="352"/>
                  </a:lnTo>
                  <a:lnTo>
                    <a:pt x="8" y="306"/>
                  </a:lnTo>
                  <a:lnTo>
                    <a:pt x="8" y="306"/>
                  </a:lnTo>
                  <a:lnTo>
                    <a:pt x="2" y="302"/>
                  </a:lnTo>
                  <a:lnTo>
                    <a:pt x="0" y="29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8" y="78"/>
                  </a:lnTo>
                  <a:lnTo>
                    <a:pt x="14" y="78"/>
                  </a:lnTo>
                  <a:lnTo>
                    <a:pt x="158" y="124"/>
                  </a:lnTo>
                  <a:lnTo>
                    <a:pt x="158" y="124"/>
                  </a:lnTo>
                  <a:lnTo>
                    <a:pt x="164" y="128"/>
                  </a:lnTo>
                  <a:lnTo>
                    <a:pt x="166" y="134"/>
                  </a:lnTo>
                  <a:lnTo>
                    <a:pt x="166" y="134"/>
                  </a:ln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4" y="64"/>
                  </a:lnTo>
                  <a:lnTo>
                    <a:pt x="66" y="52"/>
                  </a:lnTo>
                  <a:lnTo>
                    <a:pt x="70" y="46"/>
                  </a:lnTo>
                  <a:lnTo>
                    <a:pt x="74" y="40"/>
                  </a:lnTo>
                  <a:lnTo>
                    <a:pt x="80" y="36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98" y="36"/>
                  </a:lnTo>
                  <a:lnTo>
                    <a:pt x="106" y="42"/>
                  </a:lnTo>
                  <a:lnTo>
                    <a:pt x="112" y="50"/>
                  </a:lnTo>
                  <a:lnTo>
                    <a:pt x="116" y="60"/>
                  </a:lnTo>
                  <a:lnTo>
                    <a:pt x="120" y="80"/>
                  </a:lnTo>
                  <a:lnTo>
                    <a:pt x="122" y="94"/>
                  </a:lnTo>
                  <a:lnTo>
                    <a:pt x="142" y="100"/>
                  </a:lnTo>
                  <a:lnTo>
                    <a:pt x="142" y="100"/>
                  </a:lnTo>
                  <a:lnTo>
                    <a:pt x="142" y="96"/>
                  </a:lnTo>
                  <a:lnTo>
                    <a:pt x="142" y="96"/>
                  </a:lnTo>
                  <a:lnTo>
                    <a:pt x="140" y="82"/>
                  </a:lnTo>
                  <a:lnTo>
                    <a:pt x="138" y="70"/>
                  </a:lnTo>
                  <a:lnTo>
                    <a:pt x="134" y="54"/>
                  </a:lnTo>
                  <a:lnTo>
                    <a:pt x="128" y="40"/>
                  </a:lnTo>
                  <a:lnTo>
                    <a:pt x="118" y="28"/>
                  </a:lnTo>
                  <a:lnTo>
                    <a:pt x="112" y="22"/>
                  </a:lnTo>
                  <a:lnTo>
                    <a:pt x="106" y="18"/>
                  </a:lnTo>
                  <a:lnTo>
                    <a:pt x="98" y="16"/>
                  </a:lnTo>
                  <a:lnTo>
                    <a:pt x="88" y="16"/>
                  </a:lnTo>
                  <a:lnTo>
                    <a:pt x="88" y="16"/>
                  </a:lnTo>
                  <a:lnTo>
                    <a:pt x="78" y="16"/>
                  </a:lnTo>
                  <a:lnTo>
                    <a:pt x="68" y="20"/>
                  </a:lnTo>
                  <a:lnTo>
                    <a:pt x="60" y="28"/>
                  </a:lnTo>
                  <a:lnTo>
                    <a:pt x="54" y="34"/>
                  </a:lnTo>
                  <a:lnTo>
                    <a:pt x="50" y="44"/>
                  </a:lnTo>
                  <a:lnTo>
                    <a:pt x="46" y="52"/>
                  </a:lnTo>
                  <a:lnTo>
                    <a:pt x="44" y="68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2" y="70"/>
                  </a:lnTo>
                  <a:lnTo>
                    <a:pt x="62" y="70"/>
                  </a:lnTo>
                  <a:close/>
                  <a:moveTo>
                    <a:pt x="256" y="110"/>
                  </a:moveTo>
                  <a:lnTo>
                    <a:pt x="256" y="110"/>
                  </a:lnTo>
                  <a:lnTo>
                    <a:pt x="252" y="108"/>
                  </a:lnTo>
                  <a:lnTo>
                    <a:pt x="248" y="108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2" y="128"/>
                  </a:lnTo>
                  <a:lnTo>
                    <a:pt x="180" y="134"/>
                  </a:lnTo>
                  <a:lnTo>
                    <a:pt x="180" y="342"/>
                  </a:lnTo>
                  <a:lnTo>
                    <a:pt x="180" y="342"/>
                  </a:lnTo>
                  <a:lnTo>
                    <a:pt x="180" y="346"/>
                  </a:lnTo>
                  <a:lnTo>
                    <a:pt x="184" y="350"/>
                  </a:lnTo>
                  <a:lnTo>
                    <a:pt x="184" y="350"/>
                  </a:lnTo>
                  <a:lnTo>
                    <a:pt x="188" y="352"/>
                  </a:lnTo>
                  <a:lnTo>
                    <a:pt x="188" y="352"/>
                  </a:lnTo>
                  <a:lnTo>
                    <a:pt x="194" y="350"/>
                  </a:lnTo>
                  <a:lnTo>
                    <a:pt x="226" y="330"/>
                  </a:lnTo>
                  <a:lnTo>
                    <a:pt x="248" y="336"/>
                  </a:lnTo>
                  <a:lnTo>
                    <a:pt x="248" y="336"/>
                  </a:lnTo>
                  <a:lnTo>
                    <a:pt x="252" y="336"/>
                  </a:lnTo>
                  <a:lnTo>
                    <a:pt x="256" y="334"/>
                  </a:lnTo>
                  <a:lnTo>
                    <a:pt x="256" y="334"/>
                  </a:lnTo>
                  <a:lnTo>
                    <a:pt x="258" y="330"/>
                  </a:lnTo>
                  <a:lnTo>
                    <a:pt x="260" y="326"/>
                  </a:lnTo>
                  <a:lnTo>
                    <a:pt x="260" y="118"/>
                  </a:lnTo>
                  <a:lnTo>
                    <a:pt x="260" y="118"/>
                  </a:lnTo>
                  <a:lnTo>
                    <a:pt x="258" y="114"/>
                  </a:lnTo>
                  <a:lnTo>
                    <a:pt x="256" y="110"/>
                  </a:lnTo>
                  <a:lnTo>
                    <a:pt x="256" y="110"/>
                  </a:lnTo>
                  <a:close/>
                  <a:moveTo>
                    <a:pt x="214" y="84"/>
                  </a:moveTo>
                  <a:lnTo>
                    <a:pt x="214" y="84"/>
                  </a:lnTo>
                  <a:lnTo>
                    <a:pt x="216" y="82"/>
                  </a:lnTo>
                  <a:lnTo>
                    <a:pt x="216" y="82"/>
                  </a:lnTo>
                  <a:lnTo>
                    <a:pt x="214" y="68"/>
                  </a:lnTo>
                  <a:lnTo>
                    <a:pt x="212" y="54"/>
                  </a:lnTo>
                  <a:lnTo>
                    <a:pt x="208" y="40"/>
                  </a:lnTo>
                  <a:lnTo>
                    <a:pt x="200" y="26"/>
                  </a:lnTo>
                  <a:lnTo>
                    <a:pt x="192" y="12"/>
                  </a:lnTo>
                  <a:lnTo>
                    <a:pt x="186" y="8"/>
                  </a:lnTo>
                  <a:lnTo>
                    <a:pt x="178" y="4"/>
                  </a:lnTo>
                  <a:lnTo>
                    <a:pt x="170" y="2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50" y="2"/>
                  </a:lnTo>
                  <a:lnTo>
                    <a:pt x="142" y="6"/>
                  </a:lnTo>
                  <a:lnTo>
                    <a:pt x="134" y="12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36" y="26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44" y="28"/>
                  </a:lnTo>
                  <a:lnTo>
                    <a:pt x="150" y="24"/>
                  </a:lnTo>
                  <a:lnTo>
                    <a:pt x="154" y="22"/>
                  </a:lnTo>
                  <a:lnTo>
                    <a:pt x="162" y="20"/>
                  </a:lnTo>
                  <a:lnTo>
                    <a:pt x="162" y="20"/>
                  </a:lnTo>
                  <a:lnTo>
                    <a:pt x="170" y="22"/>
                  </a:lnTo>
                  <a:lnTo>
                    <a:pt x="178" y="26"/>
                  </a:lnTo>
                  <a:lnTo>
                    <a:pt x="184" y="34"/>
                  </a:lnTo>
                  <a:lnTo>
                    <a:pt x="188" y="44"/>
                  </a:lnTo>
                  <a:lnTo>
                    <a:pt x="194" y="62"/>
                  </a:lnTo>
                  <a:lnTo>
                    <a:pt x="196" y="78"/>
                  </a:lnTo>
                  <a:lnTo>
                    <a:pt x="214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E878D0DF-D26B-9DF1-067E-0D14086B33A3}"/>
              </a:ext>
            </a:extLst>
          </p:cNvPr>
          <p:cNvGrpSpPr/>
          <p:nvPr/>
        </p:nvGrpSpPr>
        <p:grpSpPr>
          <a:xfrm>
            <a:off x="1455531" y="3262489"/>
            <a:ext cx="885189" cy="886807"/>
            <a:chOff x="7867755" y="4690710"/>
            <a:chExt cx="612000" cy="612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439197DE-3DC3-FE08-D69C-E6C1E5F09081}"/>
                </a:ext>
              </a:extLst>
            </p:cNvPr>
            <p:cNvSpPr/>
            <p:nvPr/>
          </p:nvSpPr>
          <p:spPr bwMode="ltGray">
            <a:xfrm>
              <a:off x="7867755" y="4690710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1" name="Freeform 4849">
              <a:extLst>
                <a:ext uri="{FF2B5EF4-FFF2-40B4-BE49-F238E27FC236}">
                  <a16:creationId xmlns:a16="http://schemas.microsoft.com/office/drawing/2014/main" xmlns="" id="{9D53ECBD-1A5B-F2A1-1606-0D3F56CF80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5966" y="4844837"/>
              <a:ext cx="394802" cy="319253"/>
            </a:xfrm>
            <a:custGeom>
              <a:avLst/>
              <a:gdLst>
                <a:gd name="T0" fmla="*/ 0 w 324"/>
                <a:gd name="T1" fmla="*/ 136 h 262"/>
                <a:gd name="T2" fmla="*/ 0 w 324"/>
                <a:gd name="T3" fmla="*/ 132 h 262"/>
                <a:gd name="T4" fmla="*/ 6 w 324"/>
                <a:gd name="T5" fmla="*/ 126 h 262"/>
                <a:gd name="T6" fmla="*/ 46 w 324"/>
                <a:gd name="T7" fmla="*/ 126 h 262"/>
                <a:gd name="T8" fmla="*/ 50 w 324"/>
                <a:gd name="T9" fmla="*/ 126 h 262"/>
                <a:gd name="T10" fmla="*/ 56 w 324"/>
                <a:gd name="T11" fmla="*/ 132 h 262"/>
                <a:gd name="T12" fmla="*/ 56 w 324"/>
                <a:gd name="T13" fmla="*/ 212 h 262"/>
                <a:gd name="T14" fmla="*/ 56 w 324"/>
                <a:gd name="T15" fmla="*/ 216 h 262"/>
                <a:gd name="T16" fmla="*/ 50 w 324"/>
                <a:gd name="T17" fmla="*/ 220 h 262"/>
                <a:gd name="T18" fmla="*/ 10 w 324"/>
                <a:gd name="T19" fmla="*/ 222 h 262"/>
                <a:gd name="T20" fmla="*/ 6 w 324"/>
                <a:gd name="T21" fmla="*/ 220 h 262"/>
                <a:gd name="T22" fmla="*/ 0 w 324"/>
                <a:gd name="T23" fmla="*/ 216 h 262"/>
                <a:gd name="T24" fmla="*/ 0 w 324"/>
                <a:gd name="T25" fmla="*/ 212 h 262"/>
                <a:gd name="T26" fmla="*/ 136 w 324"/>
                <a:gd name="T27" fmla="*/ 222 h 262"/>
                <a:gd name="T28" fmla="*/ 140 w 324"/>
                <a:gd name="T29" fmla="*/ 220 h 262"/>
                <a:gd name="T30" fmla="*/ 144 w 324"/>
                <a:gd name="T31" fmla="*/ 216 h 262"/>
                <a:gd name="T32" fmla="*/ 146 w 324"/>
                <a:gd name="T33" fmla="*/ 58 h 262"/>
                <a:gd name="T34" fmla="*/ 144 w 324"/>
                <a:gd name="T35" fmla="*/ 54 h 262"/>
                <a:gd name="T36" fmla="*/ 140 w 324"/>
                <a:gd name="T37" fmla="*/ 50 h 262"/>
                <a:gd name="T38" fmla="*/ 100 w 324"/>
                <a:gd name="T39" fmla="*/ 48 h 262"/>
                <a:gd name="T40" fmla="*/ 96 w 324"/>
                <a:gd name="T41" fmla="*/ 50 h 262"/>
                <a:gd name="T42" fmla="*/ 90 w 324"/>
                <a:gd name="T43" fmla="*/ 54 h 262"/>
                <a:gd name="T44" fmla="*/ 90 w 324"/>
                <a:gd name="T45" fmla="*/ 212 h 262"/>
                <a:gd name="T46" fmla="*/ 90 w 324"/>
                <a:gd name="T47" fmla="*/ 216 h 262"/>
                <a:gd name="T48" fmla="*/ 96 w 324"/>
                <a:gd name="T49" fmla="*/ 220 h 262"/>
                <a:gd name="T50" fmla="*/ 100 w 324"/>
                <a:gd name="T51" fmla="*/ 222 h 262"/>
                <a:gd name="T52" fmla="*/ 224 w 324"/>
                <a:gd name="T53" fmla="*/ 222 h 262"/>
                <a:gd name="T54" fmla="*/ 228 w 324"/>
                <a:gd name="T55" fmla="*/ 220 h 262"/>
                <a:gd name="T56" fmla="*/ 234 w 324"/>
                <a:gd name="T57" fmla="*/ 216 h 262"/>
                <a:gd name="T58" fmla="*/ 234 w 324"/>
                <a:gd name="T59" fmla="*/ 86 h 262"/>
                <a:gd name="T60" fmla="*/ 234 w 324"/>
                <a:gd name="T61" fmla="*/ 82 h 262"/>
                <a:gd name="T62" fmla="*/ 228 w 324"/>
                <a:gd name="T63" fmla="*/ 76 h 262"/>
                <a:gd name="T64" fmla="*/ 188 w 324"/>
                <a:gd name="T65" fmla="*/ 76 h 262"/>
                <a:gd name="T66" fmla="*/ 184 w 324"/>
                <a:gd name="T67" fmla="*/ 76 h 262"/>
                <a:gd name="T68" fmla="*/ 180 w 324"/>
                <a:gd name="T69" fmla="*/ 82 h 262"/>
                <a:gd name="T70" fmla="*/ 178 w 324"/>
                <a:gd name="T71" fmla="*/ 212 h 262"/>
                <a:gd name="T72" fmla="*/ 180 w 324"/>
                <a:gd name="T73" fmla="*/ 216 h 262"/>
                <a:gd name="T74" fmla="*/ 184 w 324"/>
                <a:gd name="T75" fmla="*/ 220 h 262"/>
                <a:gd name="T76" fmla="*/ 188 w 324"/>
                <a:gd name="T77" fmla="*/ 222 h 262"/>
                <a:gd name="T78" fmla="*/ 278 w 324"/>
                <a:gd name="T79" fmla="*/ 0 h 262"/>
                <a:gd name="T80" fmla="*/ 274 w 324"/>
                <a:gd name="T81" fmla="*/ 0 h 262"/>
                <a:gd name="T82" fmla="*/ 268 w 324"/>
                <a:gd name="T83" fmla="*/ 6 h 262"/>
                <a:gd name="T84" fmla="*/ 268 w 324"/>
                <a:gd name="T85" fmla="*/ 212 h 262"/>
                <a:gd name="T86" fmla="*/ 268 w 324"/>
                <a:gd name="T87" fmla="*/ 216 h 262"/>
                <a:gd name="T88" fmla="*/ 274 w 324"/>
                <a:gd name="T89" fmla="*/ 220 h 262"/>
                <a:gd name="T90" fmla="*/ 314 w 324"/>
                <a:gd name="T91" fmla="*/ 222 h 262"/>
                <a:gd name="T92" fmla="*/ 318 w 324"/>
                <a:gd name="T93" fmla="*/ 220 h 262"/>
                <a:gd name="T94" fmla="*/ 324 w 324"/>
                <a:gd name="T95" fmla="*/ 216 h 262"/>
                <a:gd name="T96" fmla="*/ 324 w 324"/>
                <a:gd name="T97" fmla="*/ 10 h 262"/>
                <a:gd name="T98" fmla="*/ 324 w 324"/>
                <a:gd name="T99" fmla="*/ 6 h 262"/>
                <a:gd name="T100" fmla="*/ 318 w 324"/>
                <a:gd name="T101" fmla="*/ 0 h 262"/>
                <a:gd name="T102" fmla="*/ 314 w 324"/>
                <a:gd name="T103" fmla="*/ 0 h 262"/>
                <a:gd name="T104" fmla="*/ 0 w 324"/>
                <a:gd name="T105" fmla="*/ 242 h 262"/>
                <a:gd name="T106" fmla="*/ 324 w 324"/>
                <a:gd name="T107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62">
                  <a:moveTo>
                    <a:pt x="0" y="212"/>
                  </a:moveTo>
                  <a:lnTo>
                    <a:pt x="0" y="136"/>
                  </a:lnTo>
                  <a:lnTo>
                    <a:pt x="0" y="136"/>
                  </a:lnTo>
                  <a:lnTo>
                    <a:pt x="0" y="132"/>
                  </a:lnTo>
                  <a:lnTo>
                    <a:pt x="2" y="128"/>
                  </a:lnTo>
                  <a:lnTo>
                    <a:pt x="6" y="126"/>
                  </a:lnTo>
                  <a:lnTo>
                    <a:pt x="10" y="126"/>
                  </a:lnTo>
                  <a:lnTo>
                    <a:pt x="46" y="126"/>
                  </a:lnTo>
                  <a:lnTo>
                    <a:pt x="46" y="126"/>
                  </a:lnTo>
                  <a:lnTo>
                    <a:pt x="50" y="126"/>
                  </a:lnTo>
                  <a:lnTo>
                    <a:pt x="54" y="128"/>
                  </a:lnTo>
                  <a:lnTo>
                    <a:pt x="56" y="132"/>
                  </a:lnTo>
                  <a:lnTo>
                    <a:pt x="56" y="136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4" y="218"/>
                  </a:lnTo>
                  <a:lnTo>
                    <a:pt x="50" y="220"/>
                  </a:lnTo>
                  <a:lnTo>
                    <a:pt x="46" y="222"/>
                  </a:lnTo>
                  <a:lnTo>
                    <a:pt x="10" y="222"/>
                  </a:lnTo>
                  <a:lnTo>
                    <a:pt x="10" y="222"/>
                  </a:lnTo>
                  <a:lnTo>
                    <a:pt x="6" y="220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100" y="222"/>
                  </a:moveTo>
                  <a:lnTo>
                    <a:pt x="136" y="222"/>
                  </a:lnTo>
                  <a:lnTo>
                    <a:pt x="136" y="222"/>
                  </a:lnTo>
                  <a:lnTo>
                    <a:pt x="140" y="220"/>
                  </a:lnTo>
                  <a:lnTo>
                    <a:pt x="142" y="218"/>
                  </a:lnTo>
                  <a:lnTo>
                    <a:pt x="144" y="216"/>
                  </a:lnTo>
                  <a:lnTo>
                    <a:pt x="146" y="212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4" y="54"/>
                  </a:lnTo>
                  <a:lnTo>
                    <a:pt x="142" y="52"/>
                  </a:lnTo>
                  <a:lnTo>
                    <a:pt x="140" y="50"/>
                  </a:lnTo>
                  <a:lnTo>
                    <a:pt x="136" y="48"/>
                  </a:lnTo>
                  <a:lnTo>
                    <a:pt x="100" y="48"/>
                  </a:lnTo>
                  <a:lnTo>
                    <a:pt x="100" y="48"/>
                  </a:lnTo>
                  <a:lnTo>
                    <a:pt x="96" y="50"/>
                  </a:lnTo>
                  <a:lnTo>
                    <a:pt x="92" y="52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90" y="212"/>
                  </a:lnTo>
                  <a:lnTo>
                    <a:pt x="90" y="212"/>
                  </a:lnTo>
                  <a:lnTo>
                    <a:pt x="90" y="216"/>
                  </a:lnTo>
                  <a:lnTo>
                    <a:pt x="92" y="218"/>
                  </a:lnTo>
                  <a:lnTo>
                    <a:pt x="96" y="220"/>
                  </a:lnTo>
                  <a:lnTo>
                    <a:pt x="100" y="222"/>
                  </a:lnTo>
                  <a:lnTo>
                    <a:pt x="100" y="222"/>
                  </a:lnTo>
                  <a:close/>
                  <a:moveTo>
                    <a:pt x="188" y="222"/>
                  </a:moveTo>
                  <a:lnTo>
                    <a:pt x="224" y="222"/>
                  </a:lnTo>
                  <a:lnTo>
                    <a:pt x="224" y="222"/>
                  </a:lnTo>
                  <a:lnTo>
                    <a:pt x="228" y="220"/>
                  </a:lnTo>
                  <a:lnTo>
                    <a:pt x="232" y="218"/>
                  </a:lnTo>
                  <a:lnTo>
                    <a:pt x="234" y="216"/>
                  </a:lnTo>
                  <a:lnTo>
                    <a:pt x="234" y="212"/>
                  </a:lnTo>
                  <a:lnTo>
                    <a:pt x="234" y="86"/>
                  </a:lnTo>
                  <a:lnTo>
                    <a:pt x="234" y="86"/>
                  </a:lnTo>
                  <a:lnTo>
                    <a:pt x="234" y="82"/>
                  </a:lnTo>
                  <a:lnTo>
                    <a:pt x="232" y="78"/>
                  </a:lnTo>
                  <a:lnTo>
                    <a:pt x="228" y="76"/>
                  </a:lnTo>
                  <a:lnTo>
                    <a:pt x="224" y="76"/>
                  </a:lnTo>
                  <a:lnTo>
                    <a:pt x="188" y="76"/>
                  </a:lnTo>
                  <a:lnTo>
                    <a:pt x="188" y="76"/>
                  </a:lnTo>
                  <a:lnTo>
                    <a:pt x="184" y="76"/>
                  </a:lnTo>
                  <a:lnTo>
                    <a:pt x="182" y="78"/>
                  </a:lnTo>
                  <a:lnTo>
                    <a:pt x="180" y="82"/>
                  </a:lnTo>
                  <a:lnTo>
                    <a:pt x="178" y="86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80" y="216"/>
                  </a:lnTo>
                  <a:lnTo>
                    <a:pt x="182" y="218"/>
                  </a:lnTo>
                  <a:lnTo>
                    <a:pt x="184" y="220"/>
                  </a:lnTo>
                  <a:lnTo>
                    <a:pt x="188" y="222"/>
                  </a:lnTo>
                  <a:lnTo>
                    <a:pt x="188" y="222"/>
                  </a:lnTo>
                  <a:close/>
                  <a:moveTo>
                    <a:pt x="314" y="0"/>
                  </a:moveTo>
                  <a:lnTo>
                    <a:pt x="278" y="0"/>
                  </a:lnTo>
                  <a:lnTo>
                    <a:pt x="278" y="0"/>
                  </a:lnTo>
                  <a:lnTo>
                    <a:pt x="274" y="0"/>
                  </a:lnTo>
                  <a:lnTo>
                    <a:pt x="270" y="2"/>
                  </a:lnTo>
                  <a:lnTo>
                    <a:pt x="268" y="6"/>
                  </a:lnTo>
                  <a:lnTo>
                    <a:pt x="268" y="10"/>
                  </a:lnTo>
                  <a:lnTo>
                    <a:pt x="268" y="212"/>
                  </a:lnTo>
                  <a:lnTo>
                    <a:pt x="268" y="212"/>
                  </a:lnTo>
                  <a:lnTo>
                    <a:pt x="268" y="216"/>
                  </a:lnTo>
                  <a:lnTo>
                    <a:pt x="270" y="218"/>
                  </a:lnTo>
                  <a:lnTo>
                    <a:pt x="274" y="220"/>
                  </a:lnTo>
                  <a:lnTo>
                    <a:pt x="278" y="222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18" y="220"/>
                  </a:lnTo>
                  <a:lnTo>
                    <a:pt x="322" y="218"/>
                  </a:lnTo>
                  <a:lnTo>
                    <a:pt x="324" y="216"/>
                  </a:lnTo>
                  <a:lnTo>
                    <a:pt x="324" y="212"/>
                  </a:lnTo>
                  <a:lnTo>
                    <a:pt x="324" y="10"/>
                  </a:lnTo>
                  <a:lnTo>
                    <a:pt x="324" y="10"/>
                  </a:lnTo>
                  <a:lnTo>
                    <a:pt x="324" y="6"/>
                  </a:lnTo>
                  <a:lnTo>
                    <a:pt x="322" y="2"/>
                  </a:lnTo>
                  <a:lnTo>
                    <a:pt x="318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324" y="242"/>
                  </a:moveTo>
                  <a:lnTo>
                    <a:pt x="0" y="242"/>
                  </a:lnTo>
                  <a:lnTo>
                    <a:pt x="0" y="262"/>
                  </a:lnTo>
                  <a:lnTo>
                    <a:pt x="324" y="262"/>
                  </a:lnTo>
                  <a:lnTo>
                    <a:pt x="324" y="2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606BEB7-B7C1-7484-F5BA-03623545E373}"/>
              </a:ext>
            </a:extLst>
          </p:cNvPr>
          <p:cNvGrpSpPr/>
          <p:nvPr/>
        </p:nvGrpSpPr>
        <p:grpSpPr>
          <a:xfrm>
            <a:off x="6535531" y="4785014"/>
            <a:ext cx="885189" cy="838439"/>
            <a:chOff x="9617181" y="2258092"/>
            <a:chExt cx="612000" cy="612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2A212610-0757-194A-32AA-4BF2A37366F7}"/>
                </a:ext>
              </a:extLst>
            </p:cNvPr>
            <p:cNvSpPr/>
            <p:nvPr/>
          </p:nvSpPr>
          <p:spPr bwMode="ltGray">
            <a:xfrm>
              <a:off x="9617181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4" name="Freeform 4845">
              <a:extLst>
                <a:ext uri="{FF2B5EF4-FFF2-40B4-BE49-F238E27FC236}">
                  <a16:creationId xmlns:a16="http://schemas.microsoft.com/office/drawing/2014/main" xmlns="" id="{15F26386-6370-B9E1-C1A3-828482695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88836" y="2312435"/>
              <a:ext cx="467913" cy="506906"/>
            </a:xfrm>
            <a:custGeom>
              <a:avLst/>
              <a:gdLst>
                <a:gd name="T0" fmla="*/ 86 w 384"/>
                <a:gd name="T1" fmla="*/ 34 h 416"/>
                <a:gd name="T2" fmla="*/ 108 w 384"/>
                <a:gd name="T3" fmla="*/ 36 h 416"/>
                <a:gd name="T4" fmla="*/ 122 w 384"/>
                <a:gd name="T5" fmla="*/ 86 h 416"/>
                <a:gd name="T6" fmla="*/ 102 w 384"/>
                <a:gd name="T7" fmla="*/ 82 h 416"/>
                <a:gd name="T8" fmla="*/ 24 w 384"/>
                <a:gd name="T9" fmla="*/ 106 h 416"/>
                <a:gd name="T10" fmla="*/ 26 w 384"/>
                <a:gd name="T11" fmla="*/ 126 h 416"/>
                <a:gd name="T12" fmla="*/ 68 w 384"/>
                <a:gd name="T13" fmla="*/ 136 h 416"/>
                <a:gd name="T14" fmla="*/ 64 w 384"/>
                <a:gd name="T15" fmla="*/ 120 h 416"/>
                <a:gd name="T16" fmla="*/ 154 w 384"/>
                <a:gd name="T17" fmla="*/ 372 h 416"/>
                <a:gd name="T18" fmla="*/ 164 w 384"/>
                <a:gd name="T19" fmla="*/ 386 h 416"/>
                <a:gd name="T20" fmla="*/ 230 w 384"/>
                <a:gd name="T21" fmla="*/ 376 h 416"/>
                <a:gd name="T22" fmla="*/ 220 w 384"/>
                <a:gd name="T23" fmla="*/ 366 h 416"/>
                <a:gd name="T24" fmla="*/ 164 w 384"/>
                <a:gd name="T25" fmla="*/ 402 h 416"/>
                <a:gd name="T26" fmla="*/ 174 w 384"/>
                <a:gd name="T27" fmla="*/ 416 h 416"/>
                <a:gd name="T28" fmla="*/ 220 w 384"/>
                <a:gd name="T29" fmla="*/ 406 h 416"/>
                <a:gd name="T30" fmla="*/ 210 w 384"/>
                <a:gd name="T31" fmla="*/ 396 h 416"/>
                <a:gd name="T32" fmla="*/ 34 w 384"/>
                <a:gd name="T33" fmla="*/ 294 h 416"/>
                <a:gd name="T34" fmla="*/ 48 w 384"/>
                <a:gd name="T35" fmla="*/ 302 h 416"/>
                <a:gd name="T36" fmla="*/ 66 w 384"/>
                <a:gd name="T37" fmla="*/ 280 h 416"/>
                <a:gd name="T38" fmla="*/ 52 w 384"/>
                <a:gd name="T39" fmla="*/ 276 h 416"/>
                <a:gd name="T40" fmla="*/ 38 w 384"/>
                <a:gd name="T41" fmla="*/ 196 h 416"/>
                <a:gd name="T42" fmla="*/ 0 w 384"/>
                <a:gd name="T43" fmla="*/ 208 h 416"/>
                <a:gd name="T44" fmla="*/ 38 w 384"/>
                <a:gd name="T45" fmla="*/ 220 h 416"/>
                <a:gd name="T46" fmla="*/ 50 w 384"/>
                <a:gd name="T47" fmla="*/ 208 h 416"/>
                <a:gd name="T48" fmla="*/ 206 w 384"/>
                <a:gd name="T49" fmla="*/ 54 h 416"/>
                <a:gd name="T50" fmla="*/ 192 w 384"/>
                <a:gd name="T51" fmla="*/ 0 h 416"/>
                <a:gd name="T52" fmla="*/ 178 w 384"/>
                <a:gd name="T53" fmla="*/ 54 h 416"/>
                <a:gd name="T54" fmla="*/ 192 w 384"/>
                <a:gd name="T55" fmla="*/ 68 h 416"/>
                <a:gd name="T56" fmla="*/ 320 w 384"/>
                <a:gd name="T57" fmla="*/ 278 h 416"/>
                <a:gd name="T58" fmla="*/ 322 w 384"/>
                <a:gd name="T59" fmla="*/ 294 h 416"/>
                <a:gd name="T60" fmla="*/ 348 w 384"/>
                <a:gd name="T61" fmla="*/ 298 h 416"/>
                <a:gd name="T62" fmla="*/ 346 w 384"/>
                <a:gd name="T63" fmla="*/ 284 h 416"/>
                <a:gd name="T64" fmla="*/ 362 w 384"/>
                <a:gd name="T65" fmla="*/ 122 h 416"/>
                <a:gd name="T66" fmla="*/ 356 w 384"/>
                <a:gd name="T67" fmla="*/ 104 h 416"/>
                <a:gd name="T68" fmla="*/ 314 w 384"/>
                <a:gd name="T69" fmla="*/ 128 h 416"/>
                <a:gd name="T70" fmla="*/ 326 w 384"/>
                <a:gd name="T71" fmla="*/ 142 h 416"/>
                <a:gd name="T72" fmla="*/ 336 w 384"/>
                <a:gd name="T73" fmla="*/ 204 h 416"/>
                <a:gd name="T74" fmla="*/ 346 w 384"/>
                <a:gd name="T75" fmla="*/ 220 h 416"/>
                <a:gd name="T76" fmla="*/ 384 w 384"/>
                <a:gd name="T77" fmla="*/ 208 h 416"/>
                <a:gd name="T78" fmla="*/ 372 w 384"/>
                <a:gd name="T79" fmla="*/ 196 h 416"/>
                <a:gd name="T80" fmla="*/ 276 w 384"/>
                <a:gd name="T81" fmla="*/ 36 h 416"/>
                <a:gd name="T82" fmla="*/ 262 w 384"/>
                <a:gd name="T83" fmla="*/ 86 h 416"/>
                <a:gd name="T84" fmla="*/ 300 w 384"/>
                <a:gd name="T85" fmla="*/ 50 h 416"/>
                <a:gd name="T86" fmla="*/ 294 w 384"/>
                <a:gd name="T87" fmla="*/ 32 h 416"/>
                <a:gd name="T88" fmla="*/ 262 w 384"/>
                <a:gd name="T89" fmla="*/ 256 h 416"/>
                <a:gd name="T90" fmla="*/ 236 w 384"/>
                <a:gd name="T91" fmla="*/ 322 h 416"/>
                <a:gd name="T92" fmla="*/ 218 w 384"/>
                <a:gd name="T93" fmla="*/ 354 h 416"/>
                <a:gd name="T94" fmla="*/ 150 w 384"/>
                <a:gd name="T95" fmla="*/ 338 h 416"/>
                <a:gd name="T96" fmla="*/ 132 w 384"/>
                <a:gd name="T97" fmla="*/ 270 h 416"/>
                <a:gd name="T98" fmla="*/ 98 w 384"/>
                <a:gd name="T99" fmla="*/ 196 h 416"/>
                <a:gd name="T100" fmla="*/ 134 w 384"/>
                <a:gd name="T101" fmla="*/ 118 h 416"/>
                <a:gd name="T102" fmla="*/ 234 w 384"/>
                <a:gd name="T103" fmla="*/ 108 h 416"/>
                <a:gd name="T104" fmla="*/ 286 w 384"/>
                <a:gd name="T105" fmla="*/ 196 h 416"/>
                <a:gd name="T106" fmla="*/ 192 w 384"/>
                <a:gd name="T107" fmla="*/ 128 h 416"/>
                <a:gd name="T108" fmla="*/ 146 w 384"/>
                <a:gd name="T109" fmla="*/ 144 h 416"/>
                <a:gd name="T110" fmla="*/ 126 w 384"/>
                <a:gd name="T111" fmla="*/ 198 h 416"/>
                <a:gd name="T112" fmla="*/ 142 w 384"/>
                <a:gd name="T113" fmla="*/ 200 h 416"/>
                <a:gd name="T114" fmla="*/ 154 w 384"/>
                <a:gd name="T115" fmla="*/ 164 h 416"/>
                <a:gd name="T116" fmla="*/ 190 w 384"/>
                <a:gd name="T117" fmla="*/ 14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4" h="416">
                  <a:moveTo>
                    <a:pt x="102" y="82"/>
                  </a:moveTo>
                  <a:lnTo>
                    <a:pt x="84" y="50"/>
                  </a:lnTo>
                  <a:lnTo>
                    <a:pt x="84" y="50"/>
                  </a:lnTo>
                  <a:lnTo>
                    <a:pt x="82" y="44"/>
                  </a:lnTo>
                  <a:lnTo>
                    <a:pt x="84" y="40"/>
                  </a:lnTo>
                  <a:lnTo>
                    <a:pt x="86" y="34"/>
                  </a:lnTo>
                  <a:lnTo>
                    <a:pt x="90" y="32"/>
                  </a:lnTo>
                  <a:lnTo>
                    <a:pt x="90" y="32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106" y="32"/>
                  </a:lnTo>
                  <a:lnTo>
                    <a:pt x="108" y="36"/>
                  </a:lnTo>
                  <a:lnTo>
                    <a:pt x="126" y="68"/>
                  </a:lnTo>
                  <a:lnTo>
                    <a:pt x="126" y="68"/>
                  </a:lnTo>
                  <a:lnTo>
                    <a:pt x="128" y="72"/>
                  </a:lnTo>
                  <a:lnTo>
                    <a:pt x="128" y="78"/>
                  </a:lnTo>
                  <a:lnTo>
                    <a:pt x="126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14" y="88"/>
                  </a:lnTo>
                  <a:lnTo>
                    <a:pt x="114" y="88"/>
                  </a:lnTo>
                  <a:lnTo>
                    <a:pt x="108" y="86"/>
                  </a:lnTo>
                  <a:lnTo>
                    <a:pt x="102" y="82"/>
                  </a:lnTo>
                  <a:lnTo>
                    <a:pt x="102" y="82"/>
                  </a:lnTo>
                  <a:close/>
                  <a:moveTo>
                    <a:pt x="64" y="120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2" y="104"/>
                  </a:lnTo>
                  <a:lnTo>
                    <a:pt x="28" y="104"/>
                  </a:lnTo>
                  <a:lnTo>
                    <a:pt x="24" y="106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0" y="114"/>
                  </a:lnTo>
                  <a:lnTo>
                    <a:pt x="20" y="118"/>
                  </a:lnTo>
                  <a:lnTo>
                    <a:pt x="22" y="122"/>
                  </a:lnTo>
                  <a:lnTo>
                    <a:pt x="26" y="126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4" y="142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0" y="132"/>
                  </a:lnTo>
                  <a:lnTo>
                    <a:pt x="70" y="128"/>
                  </a:lnTo>
                  <a:lnTo>
                    <a:pt x="68" y="124"/>
                  </a:lnTo>
                  <a:lnTo>
                    <a:pt x="64" y="120"/>
                  </a:lnTo>
                  <a:lnTo>
                    <a:pt x="64" y="120"/>
                  </a:lnTo>
                  <a:close/>
                  <a:moveTo>
                    <a:pt x="220" y="366"/>
                  </a:moveTo>
                  <a:lnTo>
                    <a:pt x="164" y="366"/>
                  </a:lnTo>
                  <a:lnTo>
                    <a:pt x="164" y="366"/>
                  </a:lnTo>
                  <a:lnTo>
                    <a:pt x="160" y="366"/>
                  </a:lnTo>
                  <a:lnTo>
                    <a:pt x="156" y="368"/>
                  </a:lnTo>
                  <a:lnTo>
                    <a:pt x="154" y="372"/>
                  </a:lnTo>
                  <a:lnTo>
                    <a:pt x="154" y="376"/>
                  </a:lnTo>
                  <a:lnTo>
                    <a:pt x="154" y="376"/>
                  </a:lnTo>
                  <a:lnTo>
                    <a:pt x="154" y="380"/>
                  </a:lnTo>
                  <a:lnTo>
                    <a:pt x="156" y="382"/>
                  </a:lnTo>
                  <a:lnTo>
                    <a:pt x="160" y="384"/>
                  </a:lnTo>
                  <a:lnTo>
                    <a:pt x="164" y="386"/>
                  </a:lnTo>
                  <a:lnTo>
                    <a:pt x="220" y="386"/>
                  </a:lnTo>
                  <a:lnTo>
                    <a:pt x="220" y="386"/>
                  </a:lnTo>
                  <a:lnTo>
                    <a:pt x="224" y="384"/>
                  </a:lnTo>
                  <a:lnTo>
                    <a:pt x="228" y="382"/>
                  </a:lnTo>
                  <a:lnTo>
                    <a:pt x="230" y="380"/>
                  </a:lnTo>
                  <a:lnTo>
                    <a:pt x="230" y="376"/>
                  </a:lnTo>
                  <a:lnTo>
                    <a:pt x="230" y="376"/>
                  </a:lnTo>
                  <a:lnTo>
                    <a:pt x="230" y="372"/>
                  </a:lnTo>
                  <a:lnTo>
                    <a:pt x="228" y="368"/>
                  </a:lnTo>
                  <a:lnTo>
                    <a:pt x="224" y="366"/>
                  </a:lnTo>
                  <a:lnTo>
                    <a:pt x="220" y="366"/>
                  </a:lnTo>
                  <a:lnTo>
                    <a:pt x="220" y="366"/>
                  </a:lnTo>
                  <a:close/>
                  <a:moveTo>
                    <a:pt x="210" y="396"/>
                  </a:moveTo>
                  <a:lnTo>
                    <a:pt x="174" y="396"/>
                  </a:lnTo>
                  <a:lnTo>
                    <a:pt x="174" y="396"/>
                  </a:lnTo>
                  <a:lnTo>
                    <a:pt x="170" y="396"/>
                  </a:lnTo>
                  <a:lnTo>
                    <a:pt x="166" y="398"/>
                  </a:lnTo>
                  <a:lnTo>
                    <a:pt x="164" y="402"/>
                  </a:lnTo>
                  <a:lnTo>
                    <a:pt x="164" y="406"/>
                  </a:lnTo>
                  <a:lnTo>
                    <a:pt x="164" y="406"/>
                  </a:lnTo>
                  <a:lnTo>
                    <a:pt x="164" y="410"/>
                  </a:lnTo>
                  <a:lnTo>
                    <a:pt x="166" y="414"/>
                  </a:lnTo>
                  <a:lnTo>
                    <a:pt x="170" y="416"/>
                  </a:lnTo>
                  <a:lnTo>
                    <a:pt x="174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4" y="416"/>
                  </a:lnTo>
                  <a:lnTo>
                    <a:pt x="218" y="414"/>
                  </a:lnTo>
                  <a:lnTo>
                    <a:pt x="220" y="410"/>
                  </a:lnTo>
                  <a:lnTo>
                    <a:pt x="220" y="406"/>
                  </a:lnTo>
                  <a:lnTo>
                    <a:pt x="220" y="406"/>
                  </a:lnTo>
                  <a:lnTo>
                    <a:pt x="220" y="402"/>
                  </a:lnTo>
                  <a:lnTo>
                    <a:pt x="218" y="398"/>
                  </a:lnTo>
                  <a:lnTo>
                    <a:pt x="214" y="396"/>
                  </a:lnTo>
                  <a:lnTo>
                    <a:pt x="210" y="396"/>
                  </a:lnTo>
                  <a:lnTo>
                    <a:pt x="210" y="396"/>
                  </a:lnTo>
                  <a:close/>
                  <a:moveTo>
                    <a:pt x="52" y="276"/>
                  </a:moveTo>
                  <a:lnTo>
                    <a:pt x="38" y="284"/>
                  </a:lnTo>
                  <a:lnTo>
                    <a:pt x="38" y="284"/>
                  </a:lnTo>
                  <a:lnTo>
                    <a:pt x="36" y="288"/>
                  </a:lnTo>
                  <a:lnTo>
                    <a:pt x="34" y="290"/>
                  </a:lnTo>
                  <a:lnTo>
                    <a:pt x="34" y="294"/>
                  </a:lnTo>
                  <a:lnTo>
                    <a:pt x="36" y="298"/>
                  </a:lnTo>
                  <a:lnTo>
                    <a:pt x="36" y="298"/>
                  </a:lnTo>
                  <a:lnTo>
                    <a:pt x="40" y="302"/>
                  </a:lnTo>
                  <a:lnTo>
                    <a:pt x="44" y="304"/>
                  </a:lnTo>
                  <a:lnTo>
                    <a:pt x="44" y="304"/>
                  </a:lnTo>
                  <a:lnTo>
                    <a:pt x="48" y="302"/>
                  </a:lnTo>
                  <a:lnTo>
                    <a:pt x="62" y="294"/>
                  </a:lnTo>
                  <a:lnTo>
                    <a:pt x="62" y="294"/>
                  </a:lnTo>
                  <a:lnTo>
                    <a:pt x="66" y="292"/>
                  </a:lnTo>
                  <a:lnTo>
                    <a:pt x="68" y="288"/>
                  </a:lnTo>
                  <a:lnTo>
                    <a:pt x="68" y="284"/>
                  </a:lnTo>
                  <a:lnTo>
                    <a:pt x="66" y="280"/>
                  </a:lnTo>
                  <a:lnTo>
                    <a:pt x="66" y="280"/>
                  </a:lnTo>
                  <a:lnTo>
                    <a:pt x="64" y="278"/>
                  </a:lnTo>
                  <a:lnTo>
                    <a:pt x="60" y="276"/>
                  </a:lnTo>
                  <a:lnTo>
                    <a:pt x="56" y="276"/>
                  </a:lnTo>
                  <a:lnTo>
                    <a:pt x="52" y="276"/>
                  </a:lnTo>
                  <a:lnTo>
                    <a:pt x="52" y="276"/>
                  </a:lnTo>
                  <a:close/>
                  <a:moveTo>
                    <a:pt x="50" y="208"/>
                  </a:moveTo>
                  <a:lnTo>
                    <a:pt x="50" y="208"/>
                  </a:lnTo>
                  <a:lnTo>
                    <a:pt x="48" y="204"/>
                  </a:lnTo>
                  <a:lnTo>
                    <a:pt x="46" y="200"/>
                  </a:lnTo>
                  <a:lnTo>
                    <a:pt x="42" y="198"/>
                  </a:lnTo>
                  <a:lnTo>
                    <a:pt x="38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6" y="198"/>
                  </a:lnTo>
                  <a:lnTo>
                    <a:pt x="2" y="200"/>
                  </a:lnTo>
                  <a:lnTo>
                    <a:pt x="0" y="204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0" y="212"/>
                  </a:lnTo>
                  <a:lnTo>
                    <a:pt x="2" y="216"/>
                  </a:lnTo>
                  <a:lnTo>
                    <a:pt x="6" y="220"/>
                  </a:lnTo>
                  <a:lnTo>
                    <a:pt x="12" y="220"/>
                  </a:lnTo>
                  <a:lnTo>
                    <a:pt x="38" y="220"/>
                  </a:lnTo>
                  <a:lnTo>
                    <a:pt x="38" y="220"/>
                  </a:lnTo>
                  <a:lnTo>
                    <a:pt x="42" y="220"/>
                  </a:lnTo>
                  <a:lnTo>
                    <a:pt x="46" y="216"/>
                  </a:lnTo>
                  <a:lnTo>
                    <a:pt x="48" y="212"/>
                  </a:lnTo>
                  <a:lnTo>
                    <a:pt x="50" y="208"/>
                  </a:lnTo>
                  <a:lnTo>
                    <a:pt x="50" y="208"/>
                  </a:lnTo>
                  <a:close/>
                  <a:moveTo>
                    <a:pt x="192" y="68"/>
                  </a:moveTo>
                  <a:lnTo>
                    <a:pt x="192" y="68"/>
                  </a:lnTo>
                  <a:lnTo>
                    <a:pt x="198" y="66"/>
                  </a:lnTo>
                  <a:lnTo>
                    <a:pt x="202" y="64"/>
                  </a:lnTo>
                  <a:lnTo>
                    <a:pt x="204" y="58"/>
                  </a:lnTo>
                  <a:lnTo>
                    <a:pt x="206" y="5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4" y="8"/>
                  </a:lnTo>
                  <a:lnTo>
                    <a:pt x="202" y="4"/>
                  </a:lnTo>
                  <a:lnTo>
                    <a:pt x="198" y="0"/>
                  </a:lnTo>
                  <a:lnTo>
                    <a:pt x="192" y="0"/>
                  </a:lnTo>
                  <a:lnTo>
                    <a:pt x="192" y="0"/>
                  </a:lnTo>
                  <a:lnTo>
                    <a:pt x="186" y="0"/>
                  </a:lnTo>
                  <a:lnTo>
                    <a:pt x="182" y="4"/>
                  </a:lnTo>
                  <a:lnTo>
                    <a:pt x="180" y="8"/>
                  </a:lnTo>
                  <a:lnTo>
                    <a:pt x="178" y="14"/>
                  </a:lnTo>
                  <a:lnTo>
                    <a:pt x="178" y="54"/>
                  </a:lnTo>
                  <a:lnTo>
                    <a:pt x="178" y="54"/>
                  </a:lnTo>
                  <a:lnTo>
                    <a:pt x="180" y="58"/>
                  </a:lnTo>
                  <a:lnTo>
                    <a:pt x="182" y="64"/>
                  </a:lnTo>
                  <a:lnTo>
                    <a:pt x="186" y="66"/>
                  </a:lnTo>
                  <a:lnTo>
                    <a:pt x="192" y="68"/>
                  </a:lnTo>
                  <a:lnTo>
                    <a:pt x="192" y="68"/>
                  </a:lnTo>
                  <a:close/>
                  <a:moveTo>
                    <a:pt x="346" y="284"/>
                  </a:moveTo>
                  <a:lnTo>
                    <a:pt x="332" y="276"/>
                  </a:lnTo>
                  <a:lnTo>
                    <a:pt x="332" y="276"/>
                  </a:lnTo>
                  <a:lnTo>
                    <a:pt x="328" y="276"/>
                  </a:lnTo>
                  <a:lnTo>
                    <a:pt x="324" y="276"/>
                  </a:lnTo>
                  <a:lnTo>
                    <a:pt x="320" y="278"/>
                  </a:lnTo>
                  <a:lnTo>
                    <a:pt x="318" y="280"/>
                  </a:lnTo>
                  <a:lnTo>
                    <a:pt x="318" y="280"/>
                  </a:lnTo>
                  <a:lnTo>
                    <a:pt x="316" y="284"/>
                  </a:lnTo>
                  <a:lnTo>
                    <a:pt x="316" y="288"/>
                  </a:lnTo>
                  <a:lnTo>
                    <a:pt x="318" y="292"/>
                  </a:lnTo>
                  <a:lnTo>
                    <a:pt x="322" y="294"/>
                  </a:lnTo>
                  <a:lnTo>
                    <a:pt x="336" y="302"/>
                  </a:lnTo>
                  <a:lnTo>
                    <a:pt x="336" y="302"/>
                  </a:lnTo>
                  <a:lnTo>
                    <a:pt x="340" y="304"/>
                  </a:lnTo>
                  <a:lnTo>
                    <a:pt x="340" y="304"/>
                  </a:lnTo>
                  <a:lnTo>
                    <a:pt x="344" y="302"/>
                  </a:lnTo>
                  <a:lnTo>
                    <a:pt x="348" y="298"/>
                  </a:lnTo>
                  <a:lnTo>
                    <a:pt x="348" y="298"/>
                  </a:lnTo>
                  <a:lnTo>
                    <a:pt x="350" y="294"/>
                  </a:lnTo>
                  <a:lnTo>
                    <a:pt x="350" y="290"/>
                  </a:lnTo>
                  <a:lnTo>
                    <a:pt x="348" y="288"/>
                  </a:lnTo>
                  <a:lnTo>
                    <a:pt x="346" y="284"/>
                  </a:lnTo>
                  <a:lnTo>
                    <a:pt x="346" y="284"/>
                  </a:lnTo>
                  <a:close/>
                  <a:moveTo>
                    <a:pt x="326" y="142"/>
                  </a:moveTo>
                  <a:lnTo>
                    <a:pt x="326" y="142"/>
                  </a:lnTo>
                  <a:lnTo>
                    <a:pt x="332" y="142"/>
                  </a:lnTo>
                  <a:lnTo>
                    <a:pt x="358" y="126"/>
                  </a:lnTo>
                  <a:lnTo>
                    <a:pt x="358" y="126"/>
                  </a:lnTo>
                  <a:lnTo>
                    <a:pt x="362" y="122"/>
                  </a:lnTo>
                  <a:lnTo>
                    <a:pt x="364" y="118"/>
                  </a:lnTo>
                  <a:lnTo>
                    <a:pt x="364" y="114"/>
                  </a:lnTo>
                  <a:lnTo>
                    <a:pt x="362" y="110"/>
                  </a:lnTo>
                  <a:lnTo>
                    <a:pt x="362" y="110"/>
                  </a:lnTo>
                  <a:lnTo>
                    <a:pt x="360" y="106"/>
                  </a:lnTo>
                  <a:lnTo>
                    <a:pt x="356" y="104"/>
                  </a:lnTo>
                  <a:lnTo>
                    <a:pt x="352" y="104"/>
                  </a:lnTo>
                  <a:lnTo>
                    <a:pt x="346" y="104"/>
                  </a:lnTo>
                  <a:lnTo>
                    <a:pt x="320" y="120"/>
                  </a:lnTo>
                  <a:lnTo>
                    <a:pt x="320" y="120"/>
                  </a:lnTo>
                  <a:lnTo>
                    <a:pt x="316" y="124"/>
                  </a:lnTo>
                  <a:lnTo>
                    <a:pt x="314" y="128"/>
                  </a:lnTo>
                  <a:lnTo>
                    <a:pt x="314" y="132"/>
                  </a:lnTo>
                  <a:lnTo>
                    <a:pt x="316" y="136"/>
                  </a:lnTo>
                  <a:lnTo>
                    <a:pt x="316" y="136"/>
                  </a:lnTo>
                  <a:lnTo>
                    <a:pt x="320" y="142"/>
                  </a:lnTo>
                  <a:lnTo>
                    <a:pt x="326" y="142"/>
                  </a:lnTo>
                  <a:lnTo>
                    <a:pt x="326" y="142"/>
                  </a:lnTo>
                  <a:close/>
                  <a:moveTo>
                    <a:pt x="372" y="196"/>
                  </a:moveTo>
                  <a:lnTo>
                    <a:pt x="346" y="196"/>
                  </a:lnTo>
                  <a:lnTo>
                    <a:pt x="346" y="196"/>
                  </a:lnTo>
                  <a:lnTo>
                    <a:pt x="342" y="198"/>
                  </a:lnTo>
                  <a:lnTo>
                    <a:pt x="338" y="200"/>
                  </a:lnTo>
                  <a:lnTo>
                    <a:pt x="336" y="204"/>
                  </a:lnTo>
                  <a:lnTo>
                    <a:pt x="334" y="208"/>
                  </a:lnTo>
                  <a:lnTo>
                    <a:pt x="334" y="208"/>
                  </a:lnTo>
                  <a:lnTo>
                    <a:pt x="336" y="212"/>
                  </a:lnTo>
                  <a:lnTo>
                    <a:pt x="338" y="216"/>
                  </a:lnTo>
                  <a:lnTo>
                    <a:pt x="342" y="220"/>
                  </a:lnTo>
                  <a:lnTo>
                    <a:pt x="346" y="220"/>
                  </a:lnTo>
                  <a:lnTo>
                    <a:pt x="372" y="220"/>
                  </a:lnTo>
                  <a:lnTo>
                    <a:pt x="372" y="220"/>
                  </a:lnTo>
                  <a:lnTo>
                    <a:pt x="378" y="220"/>
                  </a:lnTo>
                  <a:lnTo>
                    <a:pt x="382" y="216"/>
                  </a:lnTo>
                  <a:lnTo>
                    <a:pt x="384" y="212"/>
                  </a:lnTo>
                  <a:lnTo>
                    <a:pt x="384" y="208"/>
                  </a:lnTo>
                  <a:lnTo>
                    <a:pt x="384" y="208"/>
                  </a:lnTo>
                  <a:lnTo>
                    <a:pt x="384" y="204"/>
                  </a:lnTo>
                  <a:lnTo>
                    <a:pt x="382" y="200"/>
                  </a:lnTo>
                  <a:lnTo>
                    <a:pt x="378" y="198"/>
                  </a:lnTo>
                  <a:lnTo>
                    <a:pt x="372" y="196"/>
                  </a:lnTo>
                  <a:lnTo>
                    <a:pt x="372" y="196"/>
                  </a:lnTo>
                  <a:close/>
                  <a:moveTo>
                    <a:pt x="294" y="32"/>
                  </a:moveTo>
                  <a:lnTo>
                    <a:pt x="294" y="32"/>
                  </a:lnTo>
                  <a:lnTo>
                    <a:pt x="288" y="30"/>
                  </a:lnTo>
                  <a:lnTo>
                    <a:pt x="284" y="30"/>
                  </a:lnTo>
                  <a:lnTo>
                    <a:pt x="278" y="32"/>
                  </a:lnTo>
                  <a:lnTo>
                    <a:pt x="276" y="36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6" y="72"/>
                  </a:lnTo>
                  <a:lnTo>
                    <a:pt x="256" y="78"/>
                  </a:lnTo>
                  <a:lnTo>
                    <a:pt x="258" y="82"/>
                  </a:lnTo>
                  <a:lnTo>
                    <a:pt x="262" y="86"/>
                  </a:lnTo>
                  <a:lnTo>
                    <a:pt x="262" y="86"/>
                  </a:lnTo>
                  <a:lnTo>
                    <a:pt x="270" y="88"/>
                  </a:lnTo>
                  <a:lnTo>
                    <a:pt x="270" y="88"/>
                  </a:lnTo>
                  <a:lnTo>
                    <a:pt x="276" y="86"/>
                  </a:lnTo>
                  <a:lnTo>
                    <a:pt x="282" y="82"/>
                  </a:lnTo>
                  <a:lnTo>
                    <a:pt x="300" y="50"/>
                  </a:lnTo>
                  <a:lnTo>
                    <a:pt x="300" y="50"/>
                  </a:lnTo>
                  <a:lnTo>
                    <a:pt x="302" y="44"/>
                  </a:lnTo>
                  <a:lnTo>
                    <a:pt x="300" y="40"/>
                  </a:lnTo>
                  <a:lnTo>
                    <a:pt x="298" y="34"/>
                  </a:lnTo>
                  <a:lnTo>
                    <a:pt x="294" y="32"/>
                  </a:lnTo>
                  <a:lnTo>
                    <a:pt x="294" y="32"/>
                  </a:lnTo>
                  <a:close/>
                  <a:moveTo>
                    <a:pt x="286" y="196"/>
                  </a:moveTo>
                  <a:lnTo>
                    <a:pt x="286" y="196"/>
                  </a:lnTo>
                  <a:lnTo>
                    <a:pt x="284" y="216"/>
                  </a:lnTo>
                  <a:lnTo>
                    <a:pt x="278" y="232"/>
                  </a:lnTo>
                  <a:lnTo>
                    <a:pt x="272" y="244"/>
                  </a:lnTo>
                  <a:lnTo>
                    <a:pt x="262" y="256"/>
                  </a:lnTo>
                  <a:lnTo>
                    <a:pt x="262" y="256"/>
                  </a:lnTo>
                  <a:lnTo>
                    <a:pt x="252" y="270"/>
                  </a:lnTo>
                  <a:lnTo>
                    <a:pt x="244" y="288"/>
                  </a:lnTo>
                  <a:lnTo>
                    <a:pt x="240" y="298"/>
                  </a:lnTo>
                  <a:lnTo>
                    <a:pt x="238" y="310"/>
                  </a:lnTo>
                  <a:lnTo>
                    <a:pt x="236" y="322"/>
                  </a:lnTo>
                  <a:lnTo>
                    <a:pt x="234" y="338"/>
                  </a:lnTo>
                  <a:lnTo>
                    <a:pt x="234" y="338"/>
                  </a:lnTo>
                  <a:lnTo>
                    <a:pt x="232" y="344"/>
                  </a:lnTo>
                  <a:lnTo>
                    <a:pt x="230" y="350"/>
                  </a:lnTo>
                  <a:lnTo>
                    <a:pt x="224" y="354"/>
                  </a:lnTo>
                  <a:lnTo>
                    <a:pt x="218" y="354"/>
                  </a:lnTo>
                  <a:lnTo>
                    <a:pt x="166" y="354"/>
                  </a:lnTo>
                  <a:lnTo>
                    <a:pt x="166" y="354"/>
                  </a:lnTo>
                  <a:lnTo>
                    <a:pt x="160" y="354"/>
                  </a:lnTo>
                  <a:lnTo>
                    <a:pt x="154" y="350"/>
                  </a:lnTo>
                  <a:lnTo>
                    <a:pt x="152" y="344"/>
                  </a:lnTo>
                  <a:lnTo>
                    <a:pt x="150" y="338"/>
                  </a:lnTo>
                  <a:lnTo>
                    <a:pt x="150" y="338"/>
                  </a:lnTo>
                  <a:lnTo>
                    <a:pt x="148" y="322"/>
                  </a:lnTo>
                  <a:lnTo>
                    <a:pt x="146" y="310"/>
                  </a:lnTo>
                  <a:lnTo>
                    <a:pt x="144" y="298"/>
                  </a:lnTo>
                  <a:lnTo>
                    <a:pt x="140" y="288"/>
                  </a:lnTo>
                  <a:lnTo>
                    <a:pt x="132" y="270"/>
                  </a:lnTo>
                  <a:lnTo>
                    <a:pt x="122" y="256"/>
                  </a:lnTo>
                  <a:lnTo>
                    <a:pt x="122" y="256"/>
                  </a:lnTo>
                  <a:lnTo>
                    <a:pt x="112" y="244"/>
                  </a:lnTo>
                  <a:lnTo>
                    <a:pt x="106" y="232"/>
                  </a:lnTo>
                  <a:lnTo>
                    <a:pt x="100" y="216"/>
                  </a:lnTo>
                  <a:lnTo>
                    <a:pt x="98" y="196"/>
                  </a:lnTo>
                  <a:lnTo>
                    <a:pt x="98" y="196"/>
                  </a:lnTo>
                  <a:lnTo>
                    <a:pt x="100" y="178"/>
                  </a:lnTo>
                  <a:lnTo>
                    <a:pt x="104" y="160"/>
                  </a:lnTo>
                  <a:lnTo>
                    <a:pt x="110" y="144"/>
                  </a:lnTo>
                  <a:lnTo>
                    <a:pt x="120" y="130"/>
                  </a:lnTo>
                  <a:lnTo>
                    <a:pt x="134" y="118"/>
                  </a:lnTo>
                  <a:lnTo>
                    <a:pt x="150" y="108"/>
                  </a:lnTo>
                  <a:lnTo>
                    <a:pt x="170" y="102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214" y="102"/>
                  </a:lnTo>
                  <a:lnTo>
                    <a:pt x="234" y="108"/>
                  </a:lnTo>
                  <a:lnTo>
                    <a:pt x="250" y="118"/>
                  </a:lnTo>
                  <a:lnTo>
                    <a:pt x="264" y="130"/>
                  </a:lnTo>
                  <a:lnTo>
                    <a:pt x="274" y="144"/>
                  </a:lnTo>
                  <a:lnTo>
                    <a:pt x="280" y="160"/>
                  </a:lnTo>
                  <a:lnTo>
                    <a:pt x="284" y="178"/>
                  </a:lnTo>
                  <a:lnTo>
                    <a:pt x="286" y="196"/>
                  </a:lnTo>
                  <a:lnTo>
                    <a:pt x="286" y="196"/>
                  </a:lnTo>
                  <a:close/>
                  <a:moveTo>
                    <a:pt x="200" y="138"/>
                  </a:moveTo>
                  <a:lnTo>
                    <a:pt x="200" y="138"/>
                  </a:lnTo>
                  <a:lnTo>
                    <a:pt x="198" y="134"/>
                  </a:lnTo>
                  <a:lnTo>
                    <a:pt x="196" y="130"/>
                  </a:lnTo>
                  <a:lnTo>
                    <a:pt x="192" y="128"/>
                  </a:lnTo>
                  <a:lnTo>
                    <a:pt x="190" y="128"/>
                  </a:lnTo>
                  <a:lnTo>
                    <a:pt x="190" y="128"/>
                  </a:lnTo>
                  <a:lnTo>
                    <a:pt x="178" y="128"/>
                  </a:lnTo>
                  <a:lnTo>
                    <a:pt x="166" y="132"/>
                  </a:lnTo>
                  <a:lnTo>
                    <a:pt x="156" y="136"/>
                  </a:lnTo>
                  <a:lnTo>
                    <a:pt x="146" y="144"/>
                  </a:lnTo>
                  <a:lnTo>
                    <a:pt x="136" y="154"/>
                  </a:lnTo>
                  <a:lnTo>
                    <a:pt x="130" y="164"/>
                  </a:lnTo>
                  <a:lnTo>
                    <a:pt x="126" y="178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6" y="198"/>
                  </a:lnTo>
                  <a:lnTo>
                    <a:pt x="128" y="200"/>
                  </a:lnTo>
                  <a:lnTo>
                    <a:pt x="130" y="204"/>
                  </a:lnTo>
                  <a:lnTo>
                    <a:pt x="134" y="204"/>
                  </a:lnTo>
                  <a:lnTo>
                    <a:pt x="134" y="204"/>
                  </a:lnTo>
                  <a:lnTo>
                    <a:pt x="138" y="204"/>
                  </a:lnTo>
                  <a:lnTo>
                    <a:pt x="142" y="200"/>
                  </a:lnTo>
                  <a:lnTo>
                    <a:pt x="144" y="198"/>
                  </a:lnTo>
                  <a:lnTo>
                    <a:pt x="144" y="194"/>
                  </a:lnTo>
                  <a:lnTo>
                    <a:pt x="144" y="194"/>
                  </a:lnTo>
                  <a:lnTo>
                    <a:pt x="146" y="182"/>
                  </a:lnTo>
                  <a:lnTo>
                    <a:pt x="148" y="172"/>
                  </a:lnTo>
                  <a:lnTo>
                    <a:pt x="154" y="164"/>
                  </a:lnTo>
                  <a:lnTo>
                    <a:pt x="160" y="158"/>
                  </a:lnTo>
                  <a:lnTo>
                    <a:pt x="166" y="154"/>
                  </a:lnTo>
                  <a:lnTo>
                    <a:pt x="174" y="150"/>
                  </a:lnTo>
                  <a:lnTo>
                    <a:pt x="182" y="148"/>
                  </a:lnTo>
                  <a:lnTo>
                    <a:pt x="190" y="148"/>
                  </a:lnTo>
                  <a:lnTo>
                    <a:pt x="190" y="148"/>
                  </a:lnTo>
                  <a:lnTo>
                    <a:pt x="192" y="148"/>
                  </a:lnTo>
                  <a:lnTo>
                    <a:pt x="196" y="144"/>
                  </a:lnTo>
                  <a:lnTo>
                    <a:pt x="198" y="142"/>
                  </a:lnTo>
                  <a:lnTo>
                    <a:pt x="200" y="138"/>
                  </a:lnTo>
                  <a:lnTo>
                    <a:pt x="200" y="1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D63EA578-1E69-A21C-FEE9-27D1A2D28291}"/>
              </a:ext>
            </a:extLst>
          </p:cNvPr>
          <p:cNvGrpSpPr/>
          <p:nvPr/>
        </p:nvGrpSpPr>
        <p:grpSpPr>
          <a:xfrm>
            <a:off x="6537850" y="3262671"/>
            <a:ext cx="885189" cy="821702"/>
            <a:chOff x="2342233" y="4690710"/>
            <a:chExt cx="612000" cy="612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ED777442-0F8D-F4EC-38B8-D270722CE3A4}"/>
                </a:ext>
              </a:extLst>
            </p:cNvPr>
            <p:cNvSpPr/>
            <p:nvPr/>
          </p:nvSpPr>
          <p:spPr bwMode="ltGray">
            <a:xfrm>
              <a:off x="2342233" y="4690710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7" name="Freeform 4985">
              <a:extLst>
                <a:ext uri="{FF2B5EF4-FFF2-40B4-BE49-F238E27FC236}">
                  <a16:creationId xmlns:a16="http://schemas.microsoft.com/office/drawing/2014/main" xmlns="" id="{22C3EDB7-07C6-D113-C8C0-08CBC12208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4243" y="4848931"/>
              <a:ext cx="387981" cy="354033"/>
            </a:xfrm>
            <a:custGeom>
              <a:avLst/>
              <a:gdLst>
                <a:gd name="T0" fmla="*/ 282 w 320"/>
                <a:gd name="T1" fmla="*/ 112 h 292"/>
                <a:gd name="T2" fmla="*/ 294 w 320"/>
                <a:gd name="T3" fmla="*/ 114 h 292"/>
                <a:gd name="T4" fmla="*/ 308 w 320"/>
                <a:gd name="T5" fmla="*/ 120 h 292"/>
                <a:gd name="T6" fmla="*/ 320 w 320"/>
                <a:gd name="T7" fmla="*/ 138 h 292"/>
                <a:gd name="T8" fmla="*/ 320 w 320"/>
                <a:gd name="T9" fmla="*/ 196 h 292"/>
                <a:gd name="T10" fmla="*/ 320 w 320"/>
                <a:gd name="T11" fmla="*/ 202 h 292"/>
                <a:gd name="T12" fmla="*/ 316 w 320"/>
                <a:gd name="T13" fmla="*/ 214 h 292"/>
                <a:gd name="T14" fmla="*/ 304 w 320"/>
                <a:gd name="T15" fmla="*/ 228 h 292"/>
                <a:gd name="T16" fmla="*/ 282 w 320"/>
                <a:gd name="T17" fmla="*/ 234 h 292"/>
                <a:gd name="T18" fmla="*/ 252 w 320"/>
                <a:gd name="T19" fmla="*/ 234 h 292"/>
                <a:gd name="T20" fmla="*/ 260 w 320"/>
                <a:gd name="T21" fmla="*/ 264 h 292"/>
                <a:gd name="T22" fmla="*/ 272 w 320"/>
                <a:gd name="T23" fmla="*/ 286 h 292"/>
                <a:gd name="T24" fmla="*/ 278 w 320"/>
                <a:gd name="T25" fmla="*/ 292 h 292"/>
                <a:gd name="T26" fmla="*/ 254 w 320"/>
                <a:gd name="T27" fmla="*/ 278 h 292"/>
                <a:gd name="T28" fmla="*/ 234 w 320"/>
                <a:gd name="T29" fmla="*/ 260 h 292"/>
                <a:gd name="T30" fmla="*/ 218 w 320"/>
                <a:gd name="T31" fmla="*/ 234 h 292"/>
                <a:gd name="T32" fmla="*/ 198 w 320"/>
                <a:gd name="T33" fmla="*/ 234 h 292"/>
                <a:gd name="T34" fmla="*/ 186 w 320"/>
                <a:gd name="T35" fmla="*/ 232 h 292"/>
                <a:gd name="T36" fmla="*/ 172 w 320"/>
                <a:gd name="T37" fmla="*/ 224 h 292"/>
                <a:gd name="T38" fmla="*/ 162 w 320"/>
                <a:gd name="T39" fmla="*/ 208 h 292"/>
                <a:gd name="T40" fmla="*/ 160 w 320"/>
                <a:gd name="T41" fmla="*/ 150 h 292"/>
                <a:gd name="T42" fmla="*/ 160 w 320"/>
                <a:gd name="T43" fmla="*/ 144 h 292"/>
                <a:gd name="T44" fmla="*/ 164 w 320"/>
                <a:gd name="T45" fmla="*/ 130 h 292"/>
                <a:gd name="T46" fmla="*/ 176 w 320"/>
                <a:gd name="T47" fmla="*/ 118 h 292"/>
                <a:gd name="T48" fmla="*/ 198 w 320"/>
                <a:gd name="T49" fmla="*/ 112 h 292"/>
                <a:gd name="T50" fmla="*/ 140 w 320"/>
                <a:gd name="T51" fmla="*/ 150 h 292"/>
                <a:gd name="T52" fmla="*/ 142 w 320"/>
                <a:gd name="T53" fmla="*/ 142 h 292"/>
                <a:gd name="T54" fmla="*/ 148 w 320"/>
                <a:gd name="T55" fmla="*/ 122 h 292"/>
                <a:gd name="T56" fmla="*/ 162 w 320"/>
                <a:gd name="T57" fmla="*/ 104 h 292"/>
                <a:gd name="T58" fmla="*/ 184 w 320"/>
                <a:gd name="T59" fmla="*/ 94 h 292"/>
                <a:gd name="T60" fmla="*/ 282 w 320"/>
                <a:gd name="T61" fmla="*/ 92 h 292"/>
                <a:gd name="T62" fmla="*/ 288 w 320"/>
                <a:gd name="T63" fmla="*/ 94 h 292"/>
                <a:gd name="T64" fmla="*/ 288 w 320"/>
                <a:gd name="T65" fmla="*/ 52 h 292"/>
                <a:gd name="T66" fmla="*/ 286 w 320"/>
                <a:gd name="T67" fmla="*/ 36 h 292"/>
                <a:gd name="T68" fmla="*/ 276 w 320"/>
                <a:gd name="T69" fmla="*/ 16 h 292"/>
                <a:gd name="T70" fmla="*/ 254 w 320"/>
                <a:gd name="T71" fmla="*/ 2 h 292"/>
                <a:gd name="T72" fmla="*/ 236 w 320"/>
                <a:gd name="T73" fmla="*/ 0 h 292"/>
                <a:gd name="T74" fmla="*/ 52 w 320"/>
                <a:gd name="T75" fmla="*/ 0 h 292"/>
                <a:gd name="T76" fmla="*/ 34 w 320"/>
                <a:gd name="T77" fmla="*/ 2 h 292"/>
                <a:gd name="T78" fmla="*/ 16 w 320"/>
                <a:gd name="T79" fmla="*/ 12 h 292"/>
                <a:gd name="T80" fmla="*/ 2 w 320"/>
                <a:gd name="T81" fmla="*/ 34 h 292"/>
                <a:gd name="T82" fmla="*/ 0 w 320"/>
                <a:gd name="T83" fmla="*/ 52 h 292"/>
                <a:gd name="T84" fmla="*/ 0 w 320"/>
                <a:gd name="T85" fmla="*/ 112 h 292"/>
                <a:gd name="T86" fmla="*/ 2 w 320"/>
                <a:gd name="T87" fmla="*/ 130 h 292"/>
                <a:gd name="T88" fmla="*/ 12 w 320"/>
                <a:gd name="T89" fmla="*/ 148 h 292"/>
                <a:gd name="T90" fmla="*/ 34 w 320"/>
                <a:gd name="T91" fmla="*/ 162 h 292"/>
                <a:gd name="T92" fmla="*/ 52 w 320"/>
                <a:gd name="T93" fmla="*/ 164 h 292"/>
                <a:gd name="T94" fmla="*/ 64 w 320"/>
                <a:gd name="T95" fmla="*/ 164 h 292"/>
                <a:gd name="T96" fmla="*/ 54 w 320"/>
                <a:gd name="T97" fmla="*/ 206 h 292"/>
                <a:gd name="T98" fmla="*/ 44 w 320"/>
                <a:gd name="T99" fmla="*/ 226 h 292"/>
                <a:gd name="T100" fmla="*/ 30 w 320"/>
                <a:gd name="T101" fmla="*/ 244 h 292"/>
                <a:gd name="T102" fmla="*/ 40 w 320"/>
                <a:gd name="T103" fmla="*/ 240 h 292"/>
                <a:gd name="T104" fmla="*/ 62 w 320"/>
                <a:gd name="T105" fmla="*/ 226 h 292"/>
                <a:gd name="T106" fmla="*/ 90 w 320"/>
                <a:gd name="T107" fmla="*/ 200 h 292"/>
                <a:gd name="T108" fmla="*/ 110 w 320"/>
                <a:gd name="T109" fmla="*/ 164 h 292"/>
                <a:gd name="T110" fmla="*/ 140 w 320"/>
                <a:gd name="T11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0" h="292">
                  <a:moveTo>
                    <a:pt x="282" y="112"/>
                  </a:moveTo>
                  <a:lnTo>
                    <a:pt x="282" y="112"/>
                  </a:lnTo>
                  <a:lnTo>
                    <a:pt x="288" y="112"/>
                  </a:lnTo>
                  <a:lnTo>
                    <a:pt x="294" y="114"/>
                  </a:lnTo>
                  <a:lnTo>
                    <a:pt x="302" y="116"/>
                  </a:lnTo>
                  <a:lnTo>
                    <a:pt x="308" y="120"/>
                  </a:lnTo>
                  <a:lnTo>
                    <a:pt x="314" y="128"/>
                  </a:lnTo>
                  <a:lnTo>
                    <a:pt x="320" y="138"/>
                  </a:lnTo>
                  <a:lnTo>
                    <a:pt x="320" y="150"/>
                  </a:lnTo>
                  <a:lnTo>
                    <a:pt x="320" y="196"/>
                  </a:lnTo>
                  <a:lnTo>
                    <a:pt x="320" y="196"/>
                  </a:lnTo>
                  <a:lnTo>
                    <a:pt x="320" y="202"/>
                  </a:lnTo>
                  <a:lnTo>
                    <a:pt x="318" y="208"/>
                  </a:lnTo>
                  <a:lnTo>
                    <a:pt x="316" y="214"/>
                  </a:lnTo>
                  <a:lnTo>
                    <a:pt x="312" y="222"/>
                  </a:lnTo>
                  <a:lnTo>
                    <a:pt x="304" y="228"/>
                  </a:lnTo>
                  <a:lnTo>
                    <a:pt x="294" y="232"/>
                  </a:lnTo>
                  <a:lnTo>
                    <a:pt x="282" y="234"/>
                  </a:lnTo>
                  <a:lnTo>
                    <a:pt x="252" y="234"/>
                  </a:lnTo>
                  <a:lnTo>
                    <a:pt x="252" y="234"/>
                  </a:lnTo>
                  <a:lnTo>
                    <a:pt x="256" y="248"/>
                  </a:lnTo>
                  <a:lnTo>
                    <a:pt x="260" y="264"/>
                  </a:lnTo>
                  <a:lnTo>
                    <a:pt x="268" y="280"/>
                  </a:lnTo>
                  <a:lnTo>
                    <a:pt x="272" y="286"/>
                  </a:lnTo>
                  <a:lnTo>
                    <a:pt x="278" y="292"/>
                  </a:lnTo>
                  <a:lnTo>
                    <a:pt x="278" y="292"/>
                  </a:lnTo>
                  <a:lnTo>
                    <a:pt x="272" y="290"/>
                  </a:lnTo>
                  <a:lnTo>
                    <a:pt x="254" y="278"/>
                  </a:lnTo>
                  <a:lnTo>
                    <a:pt x="244" y="270"/>
                  </a:lnTo>
                  <a:lnTo>
                    <a:pt x="234" y="260"/>
                  </a:lnTo>
                  <a:lnTo>
                    <a:pt x="226" y="248"/>
                  </a:lnTo>
                  <a:lnTo>
                    <a:pt x="218" y="234"/>
                  </a:lnTo>
                  <a:lnTo>
                    <a:pt x="198" y="234"/>
                  </a:lnTo>
                  <a:lnTo>
                    <a:pt x="198" y="234"/>
                  </a:lnTo>
                  <a:lnTo>
                    <a:pt x="192" y="234"/>
                  </a:lnTo>
                  <a:lnTo>
                    <a:pt x="186" y="232"/>
                  </a:lnTo>
                  <a:lnTo>
                    <a:pt x="180" y="230"/>
                  </a:lnTo>
                  <a:lnTo>
                    <a:pt x="172" y="224"/>
                  </a:lnTo>
                  <a:lnTo>
                    <a:pt x="166" y="218"/>
                  </a:lnTo>
                  <a:lnTo>
                    <a:pt x="162" y="208"/>
                  </a:lnTo>
                  <a:lnTo>
                    <a:pt x="160" y="196"/>
                  </a:lnTo>
                  <a:lnTo>
                    <a:pt x="160" y="150"/>
                  </a:lnTo>
                  <a:lnTo>
                    <a:pt x="160" y="150"/>
                  </a:lnTo>
                  <a:lnTo>
                    <a:pt x="160" y="144"/>
                  </a:lnTo>
                  <a:lnTo>
                    <a:pt x="162" y="138"/>
                  </a:lnTo>
                  <a:lnTo>
                    <a:pt x="164" y="130"/>
                  </a:lnTo>
                  <a:lnTo>
                    <a:pt x="170" y="124"/>
                  </a:lnTo>
                  <a:lnTo>
                    <a:pt x="176" y="118"/>
                  </a:lnTo>
                  <a:lnTo>
                    <a:pt x="186" y="114"/>
                  </a:lnTo>
                  <a:lnTo>
                    <a:pt x="198" y="112"/>
                  </a:lnTo>
                  <a:lnTo>
                    <a:pt x="282" y="112"/>
                  </a:lnTo>
                  <a:close/>
                  <a:moveTo>
                    <a:pt x="140" y="150"/>
                  </a:moveTo>
                  <a:lnTo>
                    <a:pt x="140" y="150"/>
                  </a:lnTo>
                  <a:lnTo>
                    <a:pt x="142" y="142"/>
                  </a:lnTo>
                  <a:lnTo>
                    <a:pt x="144" y="132"/>
                  </a:lnTo>
                  <a:lnTo>
                    <a:pt x="148" y="122"/>
                  </a:lnTo>
                  <a:lnTo>
                    <a:pt x="154" y="112"/>
                  </a:lnTo>
                  <a:lnTo>
                    <a:pt x="162" y="104"/>
                  </a:lnTo>
                  <a:lnTo>
                    <a:pt x="172" y="98"/>
                  </a:lnTo>
                  <a:lnTo>
                    <a:pt x="184" y="94"/>
                  </a:lnTo>
                  <a:lnTo>
                    <a:pt x="198" y="92"/>
                  </a:lnTo>
                  <a:lnTo>
                    <a:pt x="282" y="92"/>
                  </a:lnTo>
                  <a:lnTo>
                    <a:pt x="282" y="92"/>
                  </a:lnTo>
                  <a:lnTo>
                    <a:pt x="288" y="94"/>
                  </a:lnTo>
                  <a:lnTo>
                    <a:pt x="288" y="52"/>
                  </a:lnTo>
                  <a:lnTo>
                    <a:pt x="288" y="52"/>
                  </a:lnTo>
                  <a:lnTo>
                    <a:pt x="288" y="44"/>
                  </a:lnTo>
                  <a:lnTo>
                    <a:pt x="286" y="36"/>
                  </a:lnTo>
                  <a:lnTo>
                    <a:pt x="282" y="26"/>
                  </a:lnTo>
                  <a:lnTo>
                    <a:pt x="276" y="16"/>
                  </a:lnTo>
                  <a:lnTo>
                    <a:pt x="266" y="8"/>
                  </a:lnTo>
                  <a:lnTo>
                    <a:pt x="254" y="2"/>
                  </a:lnTo>
                  <a:lnTo>
                    <a:pt x="246" y="0"/>
                  </a:lnTo>
                  <a:lnTo>
                    <a:pt x="236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34" y="2"/>
                  </a:lnTo>
                  <a:lnTo>
                    <a:pt x="26" y="6"/>
                  </a:lnTo>
                  <a:lnTo>
                    <a:pt x="16" y="12"/>
                  </a:lnTo>
                  <a:lnTo>
                    <a:pt x="8" y="22"/>
                  </a:lnTo>
                  <a:lnTo>
                    <a:pt x="2" y="34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20"/>
                  </a:lnTo>
                  <a:lnTo>
                    <a:pt x="2" y="130"/>
                  </a:lnTo>
                  <a:lnTo>
                    <a:pt x="6" y="138"/>
                  </a:lnTo>
                  <a:lnTo>
                    <a:pt x="12" y="148"/>
                  </a:lnTo>
                  <a:lnTo>
                    <a:pt x="22" y="156"/>
                  </a:lnTo>
                  <a:lnTo>
                    <a:pt x="34" y="162"/>
                  </a:lnTo>
                  <a:lnTo>
                    <a:pt x="42" y="164"/>
                  </a:lnTo>
                  <a:lnTo>
                    <a:pt x="52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60" y="186"/>
                  </a:lnTo>
                  <a:lnTo>
                    <a:pt x="54" y="206"/>
                  </a:lnTo>
                  <a:lnTo>
                    <a:pt x="50" y="218"/>
                  </a:lnTo>
                  <a:lnTo>
                    <a:pt x="44" y="226"/>
                  </a:lnTo>
                  <a:lnTo>
                    <a:pt x="38" y="236"/>
                  </a:lnTo>
                  <a:lnTo>
                    <a:pt x="30" y="244"/>
                  </a:lnTo>
                  <a:lnTo>
                    <a:pt x="30" y="244"/>
                  </a:lnTo>
                  <a:lnTo>
                    <a:pt x="40" y="240"/>
                  </a:lnTo>
                  <a:lnTo>
                    <a:pt x="50" y="234"/>
                  </a:lnTo>
                  <a:lnTo>
                    <a:pt x="62" y="226"/>
                  </a:lnTo>
                  <a:lnTo>
                    <a:pt x="76" y="214"/>
                  </a:lnTo>
                  <a:lnTo>
                    <a:pt x="90" y="200"/>
                  </a:lnTo>
                  <a:lnTo>
                    <a:pt x="102" y="184"/>
                  </a:lnTo>
                  <a:lnTo>
                    <a:pt x="110" y="164"/>
                  </a:lnTo>
                  <a:lnTo>
                    <a:pt x="140" y="164"/>
                  </a:lnTo>
                  <a:lnTo>
                    <a:pt x="140" y="1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2E08A00-7D5B-1D45-6916-E2AE23B1D9F7}"/>
              </a:ext>
            </a:extLst>
          </p:cNvPr>
          <p:cNvGrpSpPr/>
          <p:nvPr/>
        </p:nvGrpSpPr>
        <p:grpSpPr>
          <a:xfrm>
            <a:off x="6532990" y="1809985"/>
            <a:ext cx="885189" cy="832619"/>
            <a:chOff x="9322641" y="2258092"/>
            <a:chExt cx="612000" cy="612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297062E2-7575-7289-61FD-5116C56580A4}"/>
                </a:ext>
              </a:extLst>
            </p:cNvPr>
            <p:cNvSpPr/>
            <p:nvPr/>
          </p:nvSpPr>
          <p:spPr bwMode="ltGray">
            <a:xfrm>
              <a:off x="9322641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40" name="Freeform 4959">
              <a:extLst>
                <a:ext uri="{FF2B5EF4-FFF2-40B4-BE49-F238E27FC236}">
                  <a16:creationId xmlns:a16="http://schemas.microsoft.com/office/drawing/2014/main" xmlns="" id="{7AD798FC-AA73-11D8-7117-EA362C86F2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1821" y="2426874"/>
              <a:ext cx="433640" cy="337276"/>
            </a:xfrm>
            <a:custGeom>
              <a:avLst/>
              <a:gdLst>
                <a:gd name="T0" fmla="*/ 348 w 360"/>
                <a:gd name="T1" fmla="*/ 0 h 280"/>
                <a:gd name="T2" fmla="*/ 8 w 360"/>
                <a:gd name="T3" fmla="*/ 0 h 280"/>
                <a:gd name="T4" fmla="*/ 0 w 360"/>
                <a:gd name="T5" fmla="*/ 8 h 280"/>
                <a:gd name="T6" fmla="*/ 8 w 360"/>
                <a:gd name="T7" fmla="*/ 242 h 280"/>
                <a:gd name="T8" fmla="*/ 180 w 360"/>
                <a:gd name="T9" fmla="*/ 280 h 280"/>
                <a:gd name="T10" fmla="*/ 358 w 360"/>
                <a:gd name="T11" fmla="*/ 238 h 280"/>
                <a:gd name="T12" fmla="*/ 360 w 360"/>
                <a:gd name="T13" fmla="*/ 4 h 280"/>
                <a:gd name="T14" fmla="*/ 20 w 360"/>
                <a:gd name="T15" fmla="*/ 224 h 280"/>
                <a:gd name="T16" fmla="*/ 200 w 360"/>
                <a:gd name="T17" fmla="*/ 54 h 280"/>
                <a:gd name="T18" fmla="*/ 334 w 360"/>
                <a:gd name="T19" fmla="*/ 26 h 280"/>
                <a:gd name="T20" fmla="*/ 338 w 360"/>
                <a:gd name="T21" fmla="*/ 36 h 280"/>
                <a:gd name="T22" fmla="*/ 204 w 360"/>
                <a:gd name="T23" fmla="*/ 72 h 280"/>
                <a:gd name="T24" fmla="*/ 196 w 360"/>
                <a:gd name="T25" fmla="*/ 72 h 280"/>
                <a:gd name="T26" fmla="*/ 194 w 360"/>
                <a:gd name="T27" fmla="*/ 58 h 280"/>
                <a:gd name="T28" fmla="*/ 200 w 360"/>
                <a:gd name="T29" fmla="*/ 90 h 280"/>
                <a:gd name="T30" fmla="*/ 270 w 360"/>
                <a:gd name="T31" fmla="*/ 76 h 280"/>
                <a:gd name="T32" fmla="*/ 274 w 360"/>
                <a:gd name="T33" fmla="*/ 86 h 280"/>
                <a:gd name="T34" fmla="*/ 204 w 360"/>
                <a:gd name="T35" fmla="*/ 108 h 280"/>
                <a:gd name="T36" fmla="*/ 196 w 360"/>
                <a:gd name="T37" fmla="*/ 106 h 280"/>
                <a:gd name="T38" fmla="*/ 194 w 360"/>
                <a:gd name="T39" fmla="*/ 94 h 280"/>
                <a:gd name="T40" fmla="*/ 340 w 360"/>
                <a:gd name="T41" fmla="*/ 168 h 280"/>
                <a:gd name="T42" fmla="*/ 336 w 360"/>
                <a:gd name="T43" fmla="*/ 174 h 280"/>
                <a:gd name="T44" fmla="*/ 326 w 360"/>
                <a:gd name="T45" fmla="*/ 172 h 280"/>
                <a:gd name="T46" fmla="*/ 284 w 360"/>
                <a:gd name="T47" fmla="*/ 192 h 280"/>
                <a:gd name="T48" fmla="*/ 210 w 360"/>
                <a:gd name="T49" fmla="*/ 242 h 280"/>
                <a:gd name="T50" fmla="*/ 196 w 360"/>
                <a:gd name="T51" fmla="*/ 246 h 280"/>
                <a:gd name="T52" fmla="*/ 192 w 360"/>
                <a:gd name="T53" fmla="*/ 236 h 280"/>
                <a:gd name="T54" fmla="*/ 234 w 360"/>
                <a:gd name="T55" fmla="*/ 156 h 280"/>
                <a:gd name="T56" fmla="*/ 280 w 360"/>
                <a:gd name="T57" fmla="*/ 170 h 280"/>
                <a:gd name="T58" fmla="*/ 290 w 360"/>
                <a:gd name="T59" fmla="*/ 134 h 280"/>
                <a:gd name="T60" fmla="*/ 298 w 360"/>
                <a:gd name="T61" fmla="*/ 124 h 280"/>
                <a:gd name="T62" fmla="*/ 336 w 360"/>
                <a:gd name="T63" fmla="*/ 124 h 280"/>
                <a:gd name="T64" fmla="*/ 340 w 360"/>
                <a:gd name="T65" fmla="*/ 168 h 280"/>
                <a:gd name="T66" fmla="*/ 46 w 360"/>
                <a:gd name="T67" fmla="*/ 68 h 280"/>
                <a:gd name="T68" fmla="*/ 38 w 360"/>
                <a:gd name="T69" fmla="*/ 60 h 280"/>
                <a:gd name="T70" fmla="*/ 42 w 360"/>
                <a:gd name="T71" fmla="*/ 50 h 280"/>
                <a:gd name="T72" fmla="*/ 140 w 360"/>
                <a:gd name="T73" fmla="*/ 68 h 280"/>
                <a:gd name="T74" fmla="*/ 148 w 360"/>
                <a:gd name="T75" fmla="*/ 80 h 280"/>
                <a:gd name="T76" fmla="*/ 138 w 360"/>
                <a:gd name="T77" fmla="*/ 88 h 280"/>
                <a:gd name="T78" fmla="*/ 70 w 360"/>
                <a:gd name="T79" fmla="*/ 126 h 280"/>
                <a:gd name="T80" fmla="*/ 44 w 360"/>
                <a:gd name="T81" fmla="*/ 142 h 280"/>
                <a:gd name="T82" fmla="*/ 38 w 360"/>
                <a:gd name="T83" fmla="*/ 168 h 280"/>
                <a:gd name="T84" fmla="*/ 50 w 360"/>
                <a:gd name="T85" fmla="*/ 202 h 280"/>
                <a:gd name="T86" fmla="*/ 78 w 360"/>
                <a:gd name="T87" fmla="*/ 218 h 280"/>
                <a:gd name="T88" fmla="*/ 98 w 360"/>
                <a:gd name="T89" fmla="*/ 212 h 280"/>
                <a:gd name="T90" fmla="*/ 116 w 360"/>
                <a:gd name="T91" fmla="*/ 186 h 280"/>
                <a:gd name="T92" fmla="*/ 128 w 360"/>
                <a:gd name="T93" fmla="*/ 166 h 280"/>
                <a:gd name="T94" fmla="*/ 116 w 360"/>
                <a:gd name="T95" fmla="*/ 132 h 280"/>
                <a:gd name="T96" fmla="*/ 88 w 360"/>
                <a:gd name="T97" fmla="*/ 114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280">
                  <a:moveTo>
                    <a:pt x="356" y="2"/>
                  </a:moveTo>
                  <a:lnTo>
                    <a:pt x="356" y="2"/>
                  </a:lnTo>
                  <a:lnTo>
                    <a:pt x="352" y="0"/>
                  </a:lnTo>
                  <a:lnTo>
                    <a:pt x="348" y="0"/>
                  </a:lnTo>
                  <a:lnTo>
                    <a:pt x="180" y="38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38"/>
                  </a:lnTo>
                  <a:lnTo>
                    <a:pt x="8" y="242"/>
                  </a:lnTo>
                  <a:lnTo>
                    <a:pt x="178" y="280"/>
                  </a:lnTo>
                  <a:lnTo>
                    <a:pt x="178" y="280"/>
                  </a:lnTo>
                  <a:lnTo>
                    <a:pt x="180" y="280"/>
                  </a:lnTo>
                  <a:lnTo>
                    <a:pt x="180" y="280"/>
                  </a:lnTo>
                  <a:lnTo>
                    <a:pt x="182" y="280"/>
                  </a:lnTo>
                  <a:lnTo>
                    <a:pt x="352" y="242"/>
                  </a:lnTo>
                  <a:lnTo>
                    <a:pt x="352" y="242"/>
                  </a:lnTo>
                  <a:lnTo>
                    <a:pt x="358" y="238"/>
                  </a:lnTo>
                  <a:lnTo>
                    <a:pt x="360" y="232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60" y="4"/>
                  </a:lnTo>
                  <a:lnTo>
                    <a:pt x="356" y="2"/>
                  </a:lnTo>
                  <a:lnTo>
                    <a:pt x="356" y="2"/>
                  </a:lnTo>
                  <a:close/>
                  <a:moveTo>
                    <a:pt x="170" y="258"/>
                  </a:moveTo>
                  <a:lnTo>
                    <a:pt x="20" y="224"/>
                  </a:lnTo>
                  <a:lnTo>
                    <a:pt x="20" y="22"/>
                  </a:lnTo>
                  <a:lnTo>
                    <a:pt x="170" y="56"/>
                  </a:lnTo>
                  <a:lnTo>
                    <a:pt x="170" y="258"/>
                  </a:lnTo>
                  <a:close/>
                  <a:moveTo>
                    <a:pt x="200" y="54"/>
                  </a:moveTo>
                  <a:lnTo>
                    <a:pt x="326" y="24"/>
                  </a:lnTo>
                  <a:lnTo>
                    <a:pt x="326" y="24"/>
                  </a:lnTo>
                  <a:lnTo>
                    <a:pt x="330" y="24"/>
                  </a:lnTo>
                  <a:lnTo>
                    <a:pt x="334" y="26"/>
                  </a:lnTo>
                  <a:lnTo>
                    <a:pt x="336" y="28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8" y="36"/>
                  </a:lnTo>
                  <a:lnTo>
                    <a:pt x="336" y="40"/>
                  </a:lnTo>
                  <a:lnTo>
                    <a:pt x="334" y="42"/>
                  </a:lnTo>
                  <a:lnTo>
                    <a:pt x="330" y="44"/>
                  </a:lnTo>
                  <a:lnTo>
                    <a:pt x="204" y="72"/>
                  </a:lnTo>
                  <a:lnTo>
                    <a:pt x="204" y="72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196" y="72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2"/>
                  </a:lnTo>
                  <a:lnTo>
                    <a:pt x="194" y="58"/>
                  </a:lnTo>
                  <a:lnTo>
                    <a:pt x="196" y="56"/>
                  </a:lnTo>
                  <a:lnTo>
                    <a:pt x="200" y="54"/>
                  </a:lnTo>
                  <a:lnTo>
                    <a:pt x="200" y="54"/>
                  </a:lnTo>
                  <a:close/>
                  <a:moveTo>
                    <a:pt x="200" y="90"/>
                  </a:moveTo>
                  <a:lnTo>
                    <a:pt x="262" y="74"/>
                  </a:lnTo>
                  <a:lnTo>
                    <a:pt x="262" y="74"/>
                  </a:lnTo>
                  <a:lnTo>
                    <a:pt x="266" y="74"/>
                  </a:lnTo>
                  <a:lnTo>
                    <a:pt x="270" y="76"/>
                  </a:lnTo>
                  <a:lnTo>
                    <a:pt x="274" y="78"/>
                  </a:lnTo>
                  <a:lnTo>
                    <a:pt x="274" y="82"/>
                  </a:lnTo>
                  <a:lnTo>
                    <a:pt x="274" y="82"/>
                  </a:lnTo>
                  <a:lnTo>
                    <a:pt x="274" y="86"/>
                  </a:lnTo>
                  <a:lnTo>
                    <a:pt x="274" y="90"/>
                  </a:lnTo>
                  <a:lnTo>
                    <a:pt x="270" y="92"/>
                  </a:lnTo>
                  <a:lnTo>
                    <a:pt x="268" y="94"/>
                  </a:lnTo>
                  <a:lnTo>
                    <a:pt x="204" y="108"/>
                  </a:lnTo>
                  <a:lnTo>
                    <a:pt x="204" y="108"/>
                  </a:lnTo>
                  <a:lnTo>
                    <a:pt x="202" y="108"/>
                  </a:lnTo>
                  <a:lnTo>
                    <a:pt x="202" y="108"/>
                  </a:lnTo>
                  <a:lnTo>
                    <a:pt x="196" y="106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2" y="98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200" y="90"/>
                  </a:lnTo>
                  <a:lnTo>
                    <a:pt x="200" y="90"/>
                  </a:lnTo>
                  <a:close/>
                  <a:moveTo>
                    <a:pt x="340" y="168"/>
                  </a:moveTo>
                  <a:lnTo>
                    <a:pt x="340" y="168"/>
                  </a:lnTo>
                  <a:lnTo>
                    <a:pt x="340" y="172"/>
                  </a:lnTo>
                  <a:lnTo>
                    <a:pt x="336" y="174"/>
                  </a:lnTo>
                  <a:lnTo>
                    <a:pt x="336" y="174"/>
                  </a:lnTo>
                  <a:lnTo>
                    <a:pt x="332" y="176"/>
                  </a:lnTo>
                  <a:lnTo>
                    <a:pt x="332" y="176"/>
                  </a:lnTo>
                  <a:lnTo>
                    <a:pt x="330" y="174"/>
                  </a:lnTo>
                  <a:lnTo>
                    <a:pt x="326" y="172"/>
                  </a:lnTo>
                  <a:lnTo>
                    <a:pt x="316" y="16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84" y="192"/>
                  </a:lnTo>
                  <a:lnTo>
                    <a:pt x="278" y="192"/>
                  </a:lnTo>
                  <a:lnTo>
                    <a:pt x="246" y="178"/>
                  </a:lnTo>
                  <a:lnTo>
                    <a:pt x="210" y="242"/>
                  </a:lnTo>
                  <a:lnTo>
                    <a:pt x="210" y="242"/>
                  </a:lnTo>
                  <a:lnTo>
                    <a:pt x="206" y="246"/>
                  </a:lnTo>
                  <a:lnTo>
                    <a:pt x="200" y="248"/>
                  </a:lnTo>
                  <a:lnTo>
                    <a:pt x="200" y="248"/>
                  </a:lnTo>
                  <a:lnTo>
                    <a:pt x="196" y="246"/>
                  </a:lnTo>
                  <a:lnTo>
                    <a:pt x="196" y="246"/>
                  </a:lnTo>
                  <a:lnTo>
                    <a:pt x="194" y="244"/>
                  </a:lnTo>
                  <a:lnTo>
                    <a:pt x="192" y="240"/>
                  </a:lnTo>
                  <a:lnTo>
                    <a:pt x="192" y="236"/>
                  </a:lnTo>
                  <a:lnTo>
                    <a:pt x="192" y="234"/>
                  </a:lnTo>
                  <a:lnTo>
                    <a:pt x="232" y="160"/>
                  </a:lnTo>
                  <a:lnTo>
                    <a:pt x="232" y="160"/>
                  </a:lnTo>
                  <a:lnTo>
                    <a:pt x="234" y="156"/>
                  </a:lnTo>
                  <a:lnTo>
                    <a:pt x="238" y="154"/>
                  </a:lnTo>
                  <a:lnTo>
                    <a:pt x="242" y="154"/>
                  </a:lnTo>
                  <a:lnTo>
                    <a:pt x="246" y="154"/>
                  </a:lnTo>
                  <a:lnTo>
                    <a:pt x="280" y="170"/>
                  </a:lnTo>
                  <a:lnTo>
                    <a:pt x="302" y="148"/>
                  </a:lnTo>
                  <a:lnTo>
                    <a:pt x="292" y="138"/>
                  </a:lnTo>
                  <a:lnTo>
                    <a:pt x="292" y="138"/>
                  </a:lnTo>
                  <a:lnTo>
                    <a:pt x="290" y="134"/>
                  </a:lnTo>
                  <a:lnTo>
                    <a:pt x="290" y="128"/>
                  </a:lnTo>
                  <a:lnTo>
                    <a:pt x="290" y="128"/>
                  </a:lnTo>
                  <a:lnTo>
                    <a:pt x="292" y="126"/>
                  </a:lnTo>
                  <a:lnTo>
                    <a:pt x="298" y="124"/>
                  </a:lnTo>
                  <a:lnTo>
                    <a:pt x="298" y="124"/>
                  </a:lnTo>
                  <a:lnTo>
                    <a:pt x="332" y="124"/>
                  </a:lnTo>
                  <a:lnTo>
                    <a:pt x="332" y="124"/>
                  </a:lnTo>
                  <a:lnTo>
                    <a:pt x="336" y="124"/>
                  </a:lnTo>
                  <a:lnTo>
                    <a:pt x="338" y="126"/>
                  </a:lnTo>
                  <a:lnTo>
                    <a:pt x="340" y="128"/>
                  </a:lnTo>
                  <a:lnTo>
                    <a:pt x="340" y="132"/>
                  </a:lnTo>
                  <a:lnTo>
                    <a:pt x="340" y="168"/>
                  </a:lnTo>
                  <a:close/>
                  <a:moveTo>
                    <a:pt x="138" y="88"/>
                  </a:moveTo>
                  <a:lnTo>
                    <a:pt x="138" y="88"/>
                  </a:lnTo>
                  <a:lnTo>
                    <a:pt x="136" y="8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2" y="66"/>
                  </a:lnTo>
                  <a:lnTo>
                    <a:pt x="40" y="62"/>
                  </a:lnTo>
                  <a:lnTo>
                    <a:pt x="38" y="60"/>
                  </a:lnTo>
                  <a:lnTo>
                    <a:pt x="38" y="56"/>
                  </a:lnTo>
                  <a:lnTo>
                    <a:pt x="38" y="56"/>
                  </a:lnTo>
                  <a:lnTo>
                    <a:pt x="40" y="52"/>
                  </a:lnTo>
                  <a:lnTo>
                    <a:pt x="42" y="50"/>
                  </a:lnTo>
                  <a:lnTo>
                    <a:pt x="46" y="48"/>
                  </a:lnTo>
                  <a:lnTo>
                    <a:pt x="50" y="48"/>
                  </a:lnTo>
                  <a:lnTo>
                    <a:pt x="140" y="68"/>
                  </a:lnTo>
                  <a:lnTo>
                    <a:pt x="140" y="68"/>
                  </a:lnTo>
                  <a:lnTo>
                    <a:pt x="144" y="70"/>
                  </a:lnTo>
                  <a:lnTo>
                    <a:pt x="146" y="72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0"/>
                  </a:lnTo>
                  <a:lnTo>
                    <a:pt x="144" y="86"/>
                  </a:lnTo>
                  <a:lnTo>
                    <a:pt x="138" y="88"/>
                  </a:lnTo>
                  <a:lnTo>
                    <a:pt x="138" y="88"/>
                  </a:lnTo>
                  <a:close/>
                  <a:moveTo>
                    <a:pt x="78" y="172"/>
                  </a:moveTo>
                  <a:lnTo>
                    <a:pt x="78" y="126"/>
                  </a:lnTo>
                  <a:lnTo>
                    <a:pt x="78" y="126"/>
                  </a:lnTo>
                  <a:lnTo>
                    <a:pt x="70" y="126"/>
                  </a:lnTo>
                  <a:lnTo>
                    <a:pt x="62" y="128"/>
                  </a:lnTo>
                  <a:lnTo>
                    <a:pt x="56" y="132"/>
                  </a:lnTo>
                  <a:lnTo>
                    <a:pt x="50" y="136"/>
                  </a:lnTo>
                  <a:lnTo>
                    <a:pt x="44" y="142"/>
                  </a:lnTo>
                  <a:lnTo>
                    <a:pt x="42" y="150"/>
                  </a:lnTo>
                  <a:lnTo>
                    <a:pt x="40" y="158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40" y="176"/>
                  </a:lnTo>
                  <a:lnTo>
                    <a:pt x="42" y="186"/>
                  </a:lnTo>
                  <a:lnTo>
                    <a:pt x="44" y="194"/>
                  </a:lnTo>
                  <a:lnTo>
                    <a:pt x="50" y="202"/>
                  </a:lnTo>
                  <a:lnTo>
                    <a:pt x="56" y="208"/>
                  </a:lnTo>
                  <a:lnTo>
                    <a:pt x="62" y="212"/>
                  </a:lnTo>
                  <a:lnTo>
                    <a:pt x="70" y="216"/>
                  </a:lnTo>
                  <a:lnTo>
                    <a:pt x="78" y="218"/>
                  </a:lnTo>
                  <a:lnTo>
                    <a:pt x="78" y="218"/>
                  </a:lnTo>
                  <a:lnTo>
                    <a:pt x="84" y="218"/>
                  </a:lnTo>
                  <a:lnTo>
                    <a:pt x="92" y="216"/>
                  </a:lnTo>
                  <a:lnTo>
                    <a:pt x="98" y="212"/>
                  </a:lnTo>
                  <a:lnTo>
                    <a:pt x="104" y="208"/>
                  </a:lnTo>
                  <a:lnTo>
                    <a:pt x="110" y="202"/>
                  </a:lnTo>
                  <a:lnTo>
                    <a:pt x="114" y="194"/>
                  </a:lnTo>
                  <a:lnTo>
                    <a:pt x="116" y="186"/>
                  </a:lnTo>
                  <a:lnTo>
                    <a:pt x="116" y="176"/>
                  </a:lnTo>
                  <a:lnTo>
                    <a:pt x="78" y="172"/>
                  </a:lnTo>
                  <a:close/>
                  <a:moveTo>
                    <a:pt x="128" y="166"/>
                  </a:moveTo>
                  <a:lnTo>
                    <a:pt x="128" y="166"/>
                  </a:lnTo>
                  <a:lnTo>
                    <a:pt x="126" y="156"/>
                  </a:lnTo>
                  <a:lnTo>
                    <a:pt x="124" y="146"/>
                  </a:lnTo>
                  <a:lnTo>
                    <a:pt x="122" y="138"/>
                  </a:lnTo>
                  <a:lnTo>
                    <a:pt x="116" y="132"/>
                  </a:lnTo>
                  <a:lnTo>
                    <a:pt x="110" y="126"/>
                  </a:lnTo>
                  <a:lnTo>
                    <a:pt x="104" y="120"/>
                  </a:lnTo>
                  <a:lnTo>
                    <a:pt x="96" y="116"/>
                  </a:lnTo>
                  <a:lnTo>
                    <a:pt x="88" y="114"/>
                  </a:lnTo>
                  <a:lnTo>
                    <a:pt x="88" y="160"/>
                  </a:lnTo>
                  <a:lnTo>
                    <a:pt x="128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616F392-877D-1CF0-4E2D-B3C714D870E9}"/>
              </a:ext>
            </a:extLst>
          </p:cNvPr>
          <p:cNvSpPr txBox="1"/>
          <p:nvPr/>
        </p:nvSpPr>
        <p:spPr>
          <a:xfrm>
            <a:off x="2429287" y="1901226"/>
            <a:ext cx="3168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>
                <a:latin typeface="Georgia" panose="02040502050405020303" pitchFamily="18" charset="0"/>
              </a:rPr>
              <a:t>Build a methodology to predict fashion trends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5370FAA-126B-C7C7-68D9-19FBF21B469D}"/>
              </a:ext>
            </a:extLst>
          </p:cNvPr>
          <p:cNvSpPr txBox="1"/>
          <p:nvPr/>
        </p:nvSpPr>
        <p:spPr>
          <a:xfrm>
            <a:off x="7711776" y="3343883"/>
            <a:ext cx="293125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/>
              </a:rPr>
              <a:t>How</a:t>
            </a:r>
            <a:r>
              <a:rPr lang="en-US" sz="18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/>
              </a:rPr>
              <a:t> big data can help individual brands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CDD27452-B7BE-AAE2-670B-ACDD5A37A3C4}"/>
              </a:ext>
            </a:extLst>
          </p:cNvPr>
          <p:cNvSpPr txBox="1"/>
          <p:nvPr/>
        </p:nvSpPr>
        <p:spPr>
          <a:xfrm>
            <a:off x="7706033" y="1761607"/>
            <a:ext cx="29312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 panose="02040502050405020303" pitchFamily="18" charset="0"/>
                <a:ea typeface="+mn-ea"/>
                <a:cs typeface="+mn-cs"/>
              </a:rPr>
              <a:t>Understand the internal/external data available to Gap.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BEB92BC1-1C56-0541-D31A-9282E300A082}"/>
              </a:ext>
            </a:extLst>
          </p:cNvPr>
          <p:cNvSpPr txBox="1"/>
          <p:nvPr/>
        </p:nvSpPr>
        <p:spPr>
          <a:xfrm>
            <a:off x="2440296" y="4860236"/>
            <a:ext cx="3555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 panose="02040502050405020303" pitchFamily="18" charset="0"/>
                <a:ea typeface="+mn-ea"/>
                <a:cs typeface="+mn-cs"/>
              </a:rPr>
              <a:t>Data-backed inferences on whether big data was a good way forward for all 3 companies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9A0BCBC-738C-6BFF-D8C4-53C4F8235F50}"/>
              </a:ext>
            </a:extLst>
          </p:cNvPr>
          <p:cNvSpPr txBox="1"/>
          <p:nvPr/>
        </p:nvSpPr>
        <p:spPr>
          <a:xfrm>
            <a:off x="2436832" y="3387662"/>
            <a:ext cx="30583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 panose="02040502050405020303" pitchFamily="18" charset="0"/>
                <a:ea typeface="+mn-ea"/>
                <a:cs typeface="+mn-cs"/>
              </a:rPr>
              <a:t>Insights that can be drawn from such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40D4C8C-A231-4A54-D3CD-E41856530DA7}"/>
              </a:ext>
            </a:extLst>
          </p:cNvPr>
          <p:cNvSpPr txBox="1"/>
          <p:nvPr/>
        </p:nvSpPr>
        <p:spPr>
          <a:xfrm>
            <a:off x="7643832" y="4794184"/>
            <a:ext cx="27204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eorgia" panose="02040502050405020303" pitchFamily="18" charset="0"/>
                <a:ea typeface="+mn-ea"/>
                <a:cs typeface="+mn-cs"/>
              </a:rPr>
              <a:t>Inferences on creative designer vs big data</a:t>
            </a:r>
          </a:p>
        </p:txBody>
      </p:sp>
    </p:spTree>
    <p:extLst>
      <p:ext uri="{BB962C8B-B14F-4D97-AF65-F5344CB8AC3E}">
        <p14:creationId xmlns:p14="http://schemas.microsoft.com/office/powerpoint/2010/main" val="60100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898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</a:rPr>
              <a:t>Data-Driven Creative Process At GAP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9AE104F-3592-38D6-EA48-84FA8481D5C4}"/>
              </a:ext>
            </a:extLst>
          </p:cNvPr>
          <p:cNvGrpSpPr/>
          <p:nvPr/>
        </p:nvGrpSpPr>
        <p:grpSpPr>
          <a:xfrm>
            <a:off x="423023" y="1715041"/>
            <a:ext cx="4867306" cy="5006434"/>
            <a:chOff x="499241" y="2018919"/>
            <a:chExt cx="4752978" cy="4858056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xmlns="" id="{07D9E9E2-F5AC-3334-2669-E9314772E81F}"/>
                </a:ext>
              </a:extLst>
            </p:cNvPr>
            <p:cNvSpPr/>
            <p:nvPr/>
          </p:nvSpPr>
          <p:spPr bwMode="ltGray">
            <a:xfrm flipH="1">
              <a:off x="1075183" y="2018919"/>
              <a:ext cx="3888432" cy="4858056"/>
            </a:xfrm>
            <a:prstGeom prst="parallelogram">
              <a:avLst>
                <a:gd name="adj" fmla="val 77827"/>
              </a:avLst>
            </a:prstGeom>
            <a:solidFill>
              <a:srgbClr val="D5D1C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xmlns="" id="{83B261D4-05DE-4608-631E-130C0BFCBFFB}"/>
                </a:ext>
              </a:extLst>
            </p:cNvPr>
            <p:cNvSpPr/>
            <p:nvPr/>
          </p:nvSpPr>
          <p:spPr bwMode="ltGray">
            <a:xfrm>
              <a:off x="1519138" y="2736617"/>
              <a:ext cx="3733080" cy="722461"/>
            </a:xfrm>
            <a:custGeom>
              <a:avLst/>
              <a:gdLst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0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467591 w 3744987"/>
                <a:gd name="connsiteY3" fmla="*/ 720080 h 720080"/>
                <a:gd name="connsiteX4" fmla="*/ 0 w 3744987"/>
                <a:gd name="connsiteY4" fmla="*/ 0 h 720080"/>
                <a:gd name="connsiteX0" fmla="*/ 0 w 3728318"/>
                <a:gd name="connsiteY0" fmla="*/ 2382 h 720080"/>
                <a:gd name="connsiteX1" fmla="*/ 3728318 w 3728318"/>
                <a:gd name="connsiteY1" fmla="*/ 0 h 720080"/>
                <a:gd name="connsiteX2" fmla="*/ 3728318 w 3728318"/>
                <a:gd name="connsiteY2" fmla="*/ 720080 h 720080"/>
                <a:gd name="connsiteX3" fmla="*/ 450922 w 3728318"/>
                <a:gd name="connsiteY3" fmla="*/ 720080 h 720080"/>
                <a:gd name="connsiteX4" fmla="*/ 0 w 3728318"/>
                <a:gd name="connsiteY4" fmla="*/ 2382 h 720080"/>
                <a:gd name="connsiteX0" fmla="*/ 0 w 3730699"/>
                <a:gd name="connsiteY0" fmla="*/ 2382 h 720080"/>
                <a:gd name="connsiteX1" fmla="*/ 3730699 w 3730699"/>
                <a:gd name="connsiteY1" fmla="*/ 0 h 720080"/>
                <a:gd name="connsiteX2" fmla="*/ 3730699 w 3730699"/>
                <a:gd name="connsiteY2" fmla="*/ 720080 h 720080"/>
                <a:gd name="connsiteX3" fmla="*/ 453303 w 3730699"/>
                <a:gd name="connsiteY3" fmla="*/ 720080 h 720080"/>
                <a:gd name="connsiteX4" fmla="*/ 0 w 3730699"/>
                <a:gd name="connsiteY4" fmla="*/ 2382 h 720080"/>
                <a:gd name="connsiteX0" fmla="*/ 0 w 3733080"/>
                <a:gd name="connsiteY0" fmla="*/ 0 h 722461"/>
                <a:gd name="connsiteX1" fmla="*/ 3733080 w 3733080"/>
                <a:gd name="connsiteY1" fmla="*/ 2381 h 722461"/>
                <a:gd name="connsiteX2" fmla="*/ 3733080 w 3733080"/>
                <a:gd name="connsiteY2" fmla="*/ 722461 h 722461"/>
                <a:gd name="connsiteX3" fmla="*/ 455684 w 3733080"/>
                <a:gd name="connsiteY3" fmla="*/ 722461 h 722461"/>
                <a:gd name="connsiteX4" fmla="*/ 0 w 3733080"/>
                <a:gd name="connsiteY4" fmla="*/ 0 h 72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33080" h="722461">
                  <a:moveTo>
                    <a:pt x="0" y="0"/>
                  </a:moveTo>
                  <a:lnTo>
                    <a:pt x="3733080" y="2381"/>
                  </a:lnTo>
                  <a:lnTo>
                    <a:pt x="3733080" y="722461"/>
                  </a:lnTo>
                  <a:lnTo>
                    <a:pt x="455684" y="7224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xmlns="" id="{DAB2A3E2-72B9-8797-2DA1-3DAE80A0C54D}"/>
                </a:ext>
              </a:extLst>
            </p:cNvPr>
            <p:cNvSpPr/>
            <p:nvPr/>
          </p:nvSpPr>
          <p:spPr bwMode="ltGray">
            <a:xfrm flipH="1" flipV="1">
              <a:off x="499242" y="3534552"/>
              <a:ext cx="2830715" cy="723255"/>
            </a:xfrm>
            <a:custGeom>
              <a:avLst/>
              <a:gdLst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0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467591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30471"/>
                <a:gd name="connsiteX1" fmla="*/ 3744987 w 3744987"/>
                <a:gd name="connsiteY1" fmla="*/ 0 h 730471"/>
                <a:gd name="connsiteX2" fmla="*/ 3744987 w 3744987"/>
                <a:gd name="connsiteY2" fmla="*/ 720080 h 730471"/>
                <a:gd name="connsiteX3" fmla="*/ 563391 w 3744987"/>
                <a:gd name="connsiteY3" fmla="*/ 730471 h 730471"/>
                <a:gd name="connsiteX4" fmla="*/ 0 w 3744987"/>
                <a:gd name="connsiteY4" fmla="*/ 0 h 730471"/>
                <a:gd name="connsiteX0" fmla="*/ 0 w 3744987"/>
                <a:gd name="connsiteY0" fmla="*/ 0 h 733646"/>
                <a:gd name="connsiteX1" fmla="*/ 3744987 w 3744987"/>
                <a:gd name="connsiteY1" fmla="*/ 0 h 733646"/>
                <a:gd name="connsiteX2" fmla="*/ 3744987 w 3744987"/>
                <a:gd name="connsiteY2" fmla="*/ 720080 h 733646"/>
                <a:gd name="connsiteX3" fmla="*/ 605209 w 3744987"/>
                <a:gd name="connsiteY3" fmla="*/ 733646 h 733646"/>
                <a:gd name="connsiteX4" fmla="*/ 0 w 3744987"/>
                <a:gd name="connsiteY4" fmla="*/ 0 h 733646"/>
                <a:gd name="connsiteX0" fmla="*/ 0 w 3728260"/>
                <a:gd name="connsiteY0" fmla="*/ 0 h 736821"/>
                <a:gd name="connsiteX1" fmla="*/ 3728260 w 3728260"/>
                <a:gd name="connsiteY1" fmla="*/ 3175 h 736821"/>
                <a:gd name="connsiteX2" fmla="*/ 3728260 w 3728260"/>
                <a:gd name="connsiteY2" fmla="*/ 723255 h 736821"/>
                <a:gd name="connsiteX3" fmla="*/ 588482 w 3728260"/>
                <a:gd name="connsiteY3" fmla="*/ 736821 h 736821"/>
                <a:gd name="connsiteX4" fmla="*/ 0 w 3728260"/>
                <a:gd name="connsiteY4" fmla="*/ 0 h 736821"/>
                <a:gd name="connsiteX0" fmla="*/ 0 w 3728260"/>
                <a:gd name="connsiteY0" fmla="*/ 0 h 729678"/>
                <a:gd name="connsiteX1" fmla="*/ 3728260 w 3728260"/>
                <a:gd name="connsiteY1" fmla="*/ 3175 h 729678"/>
                <a:gd name="connsiteX2" fmla="*/ 3728260 w 3728260"/>
                <a:gd name="connsiteY2" fmla="*/ 723255 h 729678"/>
                <a:gd name="connsiteX3" fmla="*/ 585344 w 3728260"/>
                <a:gd name="connsiteY3" fmla="*/ 729678 h 729678"/>
                <a:gd name="connsiteX4" fmla="*/ 0 w 3728260"/>
                <a:gd name="connsiteY4" fmla="*/ 0 h 729678"/>
                <a:gd name="connsiteX0" fmla="*/ 0 w 3728260"/>
                <a:gd name="connsiteY0" fmla="*/ 0 h 724915"/>
                <a:gd name="connsiteX1" fmla="*/ 3728260 w 3728260"/>
                <a:gd name="connsiteY1" fmla="*/ 3175 h 724915"/>
                <a:gd name="connsiteX2" fmla="*/ 3728260 w 3728260"/>
                <a:gd name="connsiteY2" fmla="*/ 723255 h 724915"/>
                <a:gd name="connsiteX3" fmla="*/ 579072 w 3728260"/>
                <a:gd name="connsiteY3" fmla="*/ 724915 h 724915"/>
                <a:gd name="connsiteX4" fmla="*/ 0 w 3728260"/>
                <a:gd name="connsiteY4" fmla="*/ 0 h 724915"/>
                <a:gd name="connsiteX0" fmla="*/ 0 w 3728260"/>
                <a:gd name="connsiteY0" fmla="*/ 0 h 723255"/>
                <a:gd name="connsiteX1" fmla="*/ 3728260 w 3728260"/>
                <a:gd name="connsiteY1" fmla="*/ 3175 h 723255"/>
                <a:gd name="connsiteX2" fmla="*/ 3728260 w 3728260"/>
                <a:gd name="connsiteY2" fmla="*/ 723255 h 723255"/>
                <a:gd name="connsiteX3" fmla="*/ 588482 w 3728260"/>
                <a:gd name="connsiteY3" fmla="*/ 717772 h 723255"/>
                <a:gd name="connsiteX4" fmla="*/ 0 w 3728260"/>
                <a:gd name="connsiteY4" fmla="*/ 0 h 723255"/>
                <a:gd name="connsiteX0" fmla="*/ 0 w 3728260"/>
                <a:gd name="connsiteY0" fmla="*/ 0 h 724916"/>
                <a:gd name="connsiteX1" fmla="*/ 3728260 w 3728260"/>
                <a:gd name="connsiteY1" fmla="*/ 3175 h 724916"/>
                <a:gd name="connsiteX2" fmla="*/ 3728260 w 3728260"/>
                <a:gd name="connsiteY2" fmla="*/ 723255 h 724916"/>
                <a:gd name="connsiteX3" fmla="*/ 591618 w 3728260"/>
                <a:gd name="connsiteY3" fmla="*/ 724916 h 724916"/>
                <a:gd name="connsiteX4" fmla="*/ 0 w 3728260"/>
                <a:gd name="connsiteY4" fmla="*/ 0 h 724916"/>
                <a:gd name="connsiteX0" fmla="*/ 0 w 3728260"/>
                <a:gd name="connsiteY0" fmla="*/ 0 h 723255"/>
                <a:gd name="connsiteX1" fmla="*/ 3728260 w 3728260"/>
                <a:gd name="connsiteY1" fmla="*/ 3175 h 723255"/>
                <a:gd name="connsiteX2" fmla="*/ 3728260 w 3728260"/>
                <a:gd name="connsiteY2" fmla="*/ 723255 h 723255"/>
                <a:gd name="connsiteX3" fmla="*/ 594754 w 3728260"/>
                <a:gd name="connsiteY3" fmla="*/ 722535 h 723255"/>
                <a:gd name="connsiteX4" fmla="*/ 0 w 3728260"/>
                <a:gd name="connsiteY4" fmla="*/ 0 h 72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8260" h="723255">
                  <a:moveTo>
                    <a:pt x="0" y="0"/>
                  </a:moveTo>
                  <a:lnTo>
                    <a:pt x="3728260" y="3175"/>
                  </a:lnTo>
                  <a:lnTo>
                    <a:pt x="3728260" y="723255"/>
                  </a:lnTo>
                  <a:lnTo>
                    <a:pt x="594754" y="722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173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xmlns="" id="{BD810598-EA31-D513-82C2-AC24AEF50503}"/>
                </a:ext>
              </a:extLst>
            </p:cNvPr>
            <p:cNvSpPr/>
            <p:nvPr/>
          </p:nvSpPr>
          <p:spPr bwMode="ltGray">
            <a:xfrm>
              <a:off x="2513129" y="4319712"/>
              <a:ext cx="2739090" cy="723255"/>
            </a:xfrm>
            <a:custGeom>
              <a:avLst/>
              <a:gdLst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0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467591 w 3744987"/>
                <a:gd name="connsiteY3" fmla="*/ 720080 h 720080"/>
                <a:gd name="connsiteX4" fmla="*/ 0 w 3744987"/>
                <a:gd name="connsiteY4" fmla="*/ 0 h 720080"/>
                <a:gd name="connsiteX0" fmla="*/ 0 w 3664286"/>
                <a:gd name="connsiteY0" fmla="*/ 0 h 720080"/>
                <a:gd name="connsiteX1" fmla="*/ 3664286 w 3664286"/>
                <a:gd name="connsiteY1" fmla="*/ 0 h 720080"/>
                <a:gd name="connsiteX2" fmla="*/ 3664286 w 3664286"/>
                <a:gd name="connsiteY2" fmla="*/ 720080 h 720080"/>
                <a:gd name="connsiteX3" fmla="*/ 386890 w 3664286"/>
                <a:gd name="connsiteY3" fmla="*/ 720080 h 720080"/>
                <a:gd name="connsiteX4" fmla="*/ 0 w 3664286"/>
                <a:gd name="connsiteY4" fmla="*/ 0 h 720080"/>
                <a:gd name="connsiteX0" fmla="*/ 0 w 3664286"/>
                <a:gd name="connsiteY0" fmla="*/ 0 h 723255"/>
                <a:gd name="connsiteX1" fmla="*/ 3664286 w 3664286"/>
                <a:gd name="connsiteY1" fmla="*/ 0 h 723255"/>
                <a:gd name="connsiteX2" fmla="*/ 3664286 w 3664286"/>
                <a:gd name="connsiteY2" fmla="*/ 720080 h 723255"/>
                <a:gd name="connsiteX3" fmla="*/ 595014 w 3664286"/>
                <a:gd name="connsiteY3" fmla="*/ 723255 h 723255"/>
                <a:gd name="connsiteX4" fmla="*/ 0 w 3664286"/>
                <a:gd name="connsiteY4" fmla="*/ 0 h 72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286" h="723255">
                  <a:moveTo>
                    <a:pt x="0" y="0"/>
                  </a:moveTo>
                  <a:lnTo>
                    <a:pt x="3664286" y="0"/>
                  </a:lnTo>
                  <a:lnTo>
                    <a:pt x="3664286" y="720080"/>
                  </a:lnTo>
                  <a:lnTo>
                    <a:pt x="595014" y="723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xmlns="" id="{47B6BFF8-E139-67C6-8EB8-9E53EC9EBB7B}"/>
                </a:ext>
              </a:extLst>
            </p:cNvPr>
            <p:cNvSpPr/>
            <p:nvPr/>
          </p:nvSpPr>
          <p:spPr bwMode="ltGray">
            <a:xfrm flipH="1" flipV="1">
              <a:off x="499241" y="5112016"/>
              <a:ext cx="3816697" cy="728091"/>
            </a:xfrm>
            <a:custGeom>
              <a:avLst/>
              <a:gdLst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0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20080"/>
                <a:gd name="connsiteX1" fmla="*/ 3744987 w 3744987"/>
                <a:gd name="connsiteY1" fmla="*/ 0 h 720080"/>
                <a:gd name="connsiteX2" fmla="*/ 3744987 w 3744987"/>
                <a:gd name="connsiteY2" fmla="*/ 720080 h 720080"/>
                <a:gd name="connsiteX3" fmla="*/ 467591 w 3744987"/>
                <a:gd name="connsiteY3" fmla="*/ 720080 h 720080"/>
                <a:gd name="connsiteX4" fmla="*/ 0 w 3744987"/>
                <a:gd name="connsiteY4" fmla="*/ 0 h 720080"/>
                <a:gd name="connsiteX0" fmla="*/ 0 w 3744987"/>
                <a:gd name="connsiteY0" fmla="*/ 0 h 730471"/>
                <a:gd name="connsiteX1" fmla="*/ 3744987 w 3744987"/>
                <a:gd name="connsiteY1" fmla="*/ 0 h 730471"/>
                <a:gd name="connsiteX2" fmla="*/ 3744987 w 3744987"/>
                <a:gd name="connsiteY2" fmla="*/ 720080 h 730471"/>
                <a:gd name="connsiteX3" fmla="*/ 563391 w 3744987"/>
                <a:gd name="connsiteY3" fmla="*/ 730471 h 730471"/>
                <a:gd name="connsiteX4" fmla="*/ 0 w 3744987"/>
                <a:gd name="connsiteY4" fmla="*/ 0 h 730471"/>
                <a:gd name="connsiteX0" fmla="*/ 0 w 3744987"/>
                <a:gd name="connsiteY0" fmla="*/ 0 h 725709"/>
                <a:gd name="connsiteX1" fmla="*/ 3744987 w 3744987"/>
                <a:gd name="connsiteY1" fmla="*/ 0 h 725709"/>
                <a:gd name="connsiteX2" fmla="*/ 3744987 w 3744987"/>
                <a:gd name="connsiteY2" fmla="*/ 720080 h 725709"/>
                <a:gd name="connsiteX3" fmla="*/ 300553 w 3744987"/>
                <a:gd name="connsiteY3" fmla="*/ 725709 h 725709"/>
                <a:gd name="connsiteX4" fmla="*/ 0 w 3744987"/>
                <a:gd name="connsiteY4" fmla="*/ 0 h 725709"/>
                <a:gd name="connsiteX0" fmla="*/ 0 w 3900743"/>
                <a:gd name="connsiteY0" fmla="*/ 0 h 730472"/>
                <a:gd name="connsiteX1" fmla="*/ 3900743 w 3900743"/>
                <a:gd name="connsiteY1" fmla="*/ 4763 h 730472"/>
                <a:gd name="connsiteX2" fmla="*/ 3900743 w 3900743"/>
                <a:gd name="connsiteY2" fmla="*/ 724843 h 730472"/>
                <a:gd name="connsiteX3" fmla="*/ 456309 w 3900743"/>
                <a:gd name="connsiteY3" fmla="*/ 730472 h 730472"/>
                <a:gd name="connsiteX4" fmla="*/ 0 w 3900743"/>
                <a:gd name="connsiteY4" fmla="*/ 0 h 730472"/>
                <a:gd name="connsiteX0" fmla="*/ 0 w 3900743"/>
                <a:gd name="connsiteY0" fmla="*/ 0 h 730472"/>
                <a:gd name="connsiteX1" fmla="*/ 3900743 w 3900743"/>
                <a:gd name="connsiteY1" fmla="*/ 4763 h 730472"/>
                <a:gd name="connsiteX2" fmla="*/ 3900743 w 3900743"/>
                <a:gd name="connsiteY2" fmla="*/ 724843 h 730472"/>
                <a:gd name="connsiteX3" fmla="*/ 463609 w 3900743"/>
                <a:gd name="connsiteY3" fmla="*/ 730472 h 730472"/>
                <a:gd name="connsiteX4" fmla="*/ 0 w 3900743"/>
                <a:gd name="connsiteY4" fmla="*/ 0 h 730472"/>
                <a:gd name="connsiteX0" fmla="*/ 0 w 3900743"/>
                <a:gd name="connsiteY0" fmla="*/ 0 h 728091"/>
                <a:gd name="connsiteX1" fmla="*/ 3900743 w 3900743"/>
                <a:gd name="connsiteY1" fmla="*/ 4763 h 728091"/>
                <a:gd name="connsiteX2" fmla="*/ 3900743 w 3900743"/>
                <a:gd name="connsiteY2" fmla="*/ 724843 h 728091"/>
                <a:gd name="connsiteX3" fmla="*/ 461176 w 3900743"/>
                <a:gd name="connsiteY3" fmla="*/ 728091 h 728091"/>
                <a:gd name="connsiteX4" fmla="*/ 0 w 3900743"/>
                <a:gd name="connsiteY4" fmla="*/ 0 h 728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0743" h="728091">
                  <a:moveTo>
                    <a:pt x="0" y="0"/>
                  </a:moveTo>
                  <a:lnTo>
                    <a:pt x="3900743" y="4763"/>
                  </a:lnTo>
                  <a:lnTo>
                    <a:pt x="3900743" y="724843"/>
                  </a:lnTo>
                  <a:lnTo>
                    <a:pt x="461176" y="728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8C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F59EFB-3F71-BF74-1E9D-129343FBD863}"/>
              </a:ext>
            </a:extLst>
          </p:cNvPr>
          <p:cNvSpPr txBox="1"/>
          <p:nvPr/>
        </p:nvSpPr>
        <p:spPr>
          <a:xfrm>
            <a:off x="1932547" y="2577954"/>
            <a:ext cx="687665" cy="52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816"/>
              </a:spcAft>
            </a:pPr>
            <a:r>
              <a:rPr lang="en-GB" sz="2540" b="1" i="1">
                <a:solidFill>
                  <a:schemeClr val="bg1"/>
                </a:solidFill>
                <a:latin typeface="Georgia" pitchFamily="18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503D26B-D499-F049-C3EE-C960D5F1CA53}"/>
              </a:ext>
            </a:extLst>
          </p:cNvPr>
          <p:cNvSpPr txBox="1"/>
          <p:nvPr/>
        </p:nvSpPr>
        <p:spPr>
          <a:xfrm>
            <a:off x="2463404" y="3410997"/>
            <a:ext cx="687665" cy="52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816"/>
              </a:spcAft>
            </a:pPr>
            <a:r>
              <a:rPr lang="en-GB" sz="2540" b="1" i="1">
                <a:solidFill>
                  <a:schemeClr val="bg1"/>
                </a:solidFill>
                <a:latin typeface="Georgia" pitchFamily="18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F26B003-1263-41A7-DCCD-04AE266B0618}"/>
              </a:ext>
            </a:extLst>
          </p:cNvPr>
          <p:cNvSpPr txBox="1"/>
          <p:nvPr/>
        </p:nvSpPr>
        <p:spPr>
          <a:xfrm>
            <a:off x="2912750" y="4189440"/>
            <a:ext cx="687665" cy="52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816"/>
              </a:spcAft>
            </a:pPr>
            <a:r>
              <a:rPr lang="en-GB" sz="2540" b="1" i="1">
                <a:solidFill>
                  <a:schemeClr val="bg1"/>
                </a:solidFill>
                <a:latin typeface="Georgia" pitchFamily="18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AD7C8FD-782C-93BC-D638-DA9DC93C429E}"/>
              </a:ext>
            </a:extLst>
          </p:cNvPr>
          <p:cNvSpPr txBox="1"/>
          <p:nvPr/>
        </p:nvSpPr>
        <p:spPr>
          <a:xfrm>
            <a:off x="3378890" y="5038434"/>
            <a:ext cx="687665" cy="5261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816"/>
              </a:spcAft>
            </a:pPr>
            <a:r>
              <a:rPr lang="en-GB" sz="2540" b="1" i="1">
                <a:solidFill>
                  <a:schemeClr val="bg1"/>
                </a:solidFill>
                <a:latin typeface="Georgia" pitchFamily="18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F532975-4731-0CEB-4DDD-409A5D8780AA}"/>
              </a:ext>
            </a:extLst>
          </p:cNvPr>
          <p:cNvSpPr txBox="1"/>
          <p:nvPr/>
        </p:nvSpPr>
        <p:spPr>
          <a:xfrm>
            <a:off x="2879931" y="2495220"/>
            <a:ext cx="2160238" cy="519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Design of product: color, fit type, pattern, fabric composition, silhouette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06E6B0-5F3B-AA7D-EA1C-F1300494C783}"/>
              </a:ext>
            </a:extLst>
          </p:cNvPr>
          <p:cNvSpPr txBox="1"/>
          <p:nvPr/>
        </p:nvSpPr>
        <p:spPr>
          <a:xfrm>
            <a:off x="645405" y="3508897"/>
            <a:ext cx="1731870" cy="519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New product launch 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A228A-B9F7-C6CF-BEB4-8C1D75117547}"/>
              </a:ext>
            </a:extLst>
          </p:cNvPr>
          <p:cNvSpPr txBox="1"/>
          <p:nvPr/>
        </p:nvSpPr>
        <p:spPr>
          <a:xfrm>
            <a:off x="3465592" y="4212083"/>
            <a:ext cx="1731870" cy="519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New Product Launch Locations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94ADCD6-6E0F-17F1-6FB4-7B1E9C5847A3}"/>
              </a:ext>
            </a:extLst>
          </p:cNvPr>
          <p:cNvSpPr txBox="1"/>
          <p:nvPr/>
        </p:nvSpPr>
        <p:spPr>
          <a:xfrm>
            <a:off x="567276" y="4984519"/>
            <a:ext cx="2656910" cy="519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Quantity and Price range for the targeted customer segment</a:t>
            </a:r>
          </a:p>
        </p:txBody>
      </p:sp>
      <p:pic>
        <p:nvPicPr>
          <p:cNvPr id="1026" name="Picture 2" descr="23 Best Data Visualization Tools for 2023">
            <a:extLst>
              <a:ext uri="{FF2B5EF4-FFF2-40B4-BE49-F238E27FC236}">
                <a16:creationId xmlns:a16="http://schemas.microsoft.com/office/drawing/2014/main" xmlns="" id="{B33E045B-263C-B864-29A7-F5538EEF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87" y="977536"/>
            <a:ext cx="6225514" cy="59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708A45-41E9-0869-CB17-40EE054F8ABC}"/>
              </a:ext>
            </a:extLst>
          </p:cNvPr>
          <p:cNvSpPr txBox="1"/>
          <p:nvPr/>
        </p:nvSpPr>
        <p:spPr>
          <a:xfrm>
            <a:off x="474978" y="1151837"/>
            <a:ext cx="51359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latin typeface="Georgia"/>
              </a:rPr>
              <a:t>Data model should give us insights on:</a:t>
            </a:r>
          </a:p>
        </p:txBody>
      </p:sp>
    </p:spTree>
    <p:extLst>
      <p:ext uri="{BB962C8B-B14F-4D97-AF65-F5344CB8AC3E}">
        <p14:creationId xmlns:p14="http://schemas.microsoft.com/office/powerpoint/2010/main" val="274891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Data to build predictive model</a:t>
            </a:r>
            <a:endParaRPr lang="en-US" sz="36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B31EE04-EB3C-0CBA-7580-C0F7DAB2297B}"/>
              </a:ext>
            </a:extLst>
          </p:cNvPr>
          <p:cNvGrpSpPr/>
          <p:nvPr/>
        </p:nvGrpSpPr>
        <p:grpSpPr>
          <a:xfrm>
            <a:off x="766935" y="2032137"/>
            <a:ext cx="735294" cy="684389"/>
            <a:chOff x="3536880" y="515122"/>
            <a:chExt cx="540000" cy="540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B9378D6-1698-3D36-F58D-FD805689080E}"/>
                </a:ext>
              </a:extLst>
            </p:cNvPr>
            <p:cNvGrpSpPr/>
            <p:nvPr/>
          </p:nvGrpSpPr>
          <p:grpSpPr>
            <a:xfrm>
              <a:off x="3536880" y="515122"/>
              <a:ext cx="540000" cy="540000"/>
              <a:chOff x="9322641" y="5907019"/>
              <a:chExt cx="612000" cy="61200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xmlns="" id="{6AFC62DC-9DDA-F076-A139-2FC8069B44E6}"/>
                  </a:ext>
                </a:extLst>
              </p:cNvPr>
              <p:cNvSpPr/>
              <p:nvPr/>
            </p:nvSpPr>
            <p:spPr bwMode="ltGray">
              <a:xfrm>
                <a:off x="9322641" y="5907019"/>
                <a:ext cx="612000" cy="612000"/>
              </a:xfrm>
              <a:prstGeom prst="ellipse">
                <a:avLst/>
              </a:prstGeom>
              <a:solidFill>
                <a:schemeClr val="tx2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33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  <p:sp>
            <p:nvSpPr>
              <p:cNvPr id="8" name="Freeform 5014">
                <a:extLst>
                  <a:ext uri="{FF2B5EF4-FFF2-40B4-BE49-F238E27FC236}">
                    <a16:creationId xmlns:a16="http://schemas.microsoft.com/office/drawing/2014/main" xmlns="" id="{0BD0609C-726E-C8FC-5CFF-47B288E4E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1821" y="6045356"/>
                <a:ext cx="433640" cy="334866"/>
              </a:xfrm>
              <a:custGeom>
                <a:avLst/>
                <a:gdLst>
                  <a:gd name="T0" fmla="*/ 360 w 360"/>
                  <a:gd name="T1" fmla="*/ 256 h 278"/>
                  <a:gd name="T2" fmla="*/ 360 w 360"/>
                  <a:gd name="T3" fmla="*/ 252 h 278"/>
                  <a:gd name="T4" fmla="*/ 358 w 360"/>
                  <a:gd name="T5" fmla="*/ 252 h 278"/>
                  <a:gd name="T6" fmla="*/ 318 w 360"/>
                  <a:gd name="T7" fmla="*/ 200 h 278"/>
                  <a:gd name="T8" fmla="*/ 314 w 360"/>
                  <a:gd name="T9" fmla="*/ 198 h 278"/>
                  <a:gd name="T10" fmla="*/ 50 w 360"/>
                  <a:gd name="T11" fmla="*/ 196 h 278"/>
                  <a:gd name="T12" fmla="*/ 46 w 360"/>
                  <a:gd name="T13" fmla="*/ 198 h 278"/>
                  <a:gd name="T14" fmla="*/ 2 w 360"/>
                  <a:gd name="T15" fmla="*/ 250 h 278"/>
                  <a:gd name="T16" fmla="*/ 2 w 360"/>
                  <a:gd name="T17" fmla="*/ 252 h 278"/>
                  <a:gd name="T18" fmla="*/ 0 w 360"/>
                  <a:gd name="T19" fmla="*/ 252 h 278"/>
                  <a:gd name="T20" fmla="*/ 0 w 360"/>
                  <a:gd name="T21" fmla="*/ 256 h 278"/>
                  <a:gd name="T22" fmla="*/ 0 w 360"/>
                  <a:gd name="T23" fmla="*/ 256 h 278"/>
                  <a:gd name="T24" fmla="*/ 0 w 360"/>
                  <a:gd name="T25" fmla="*/ 268 h 278"/>
                  <a:gd name="T26" fmla="*/ 4 w 360"/>
                  <a:gd name="T27" fmla="*/ 276 h 278"/>
                  <a:gd name="T28" fmla="*/ 10 w 360"/>
                  <a:gd name="T29" fmla="*/ 278 h 278"/>
                  <a:gd name="T30" fmla="*/ 350 w 360"/>
                  <a:gd name="T31" fmla="*/ 278 h 278"/>
                  <a:gd name="T32" fmla="*/ 356 w 360"/>
                  <a:gd name="T33" fmla="*/ 276 h 278"/>
                  <a:gd name="T34" fmla="*/ 360 w 360"/>
                  <a:gd name="T35" fmla="*/ 268 h 278"/>
                  <a:gd name="T36" fmla="*/ 360 w 360"/>
                  <a:gd name="T37" fmla="*/ 256 h 278"/>
                  <a:gd name="T38" fmla="*/ 360 w 360"/>
                  <a:gd name="T39" fmla="*/ 256 h 278"/>
                  <a:gd name="T40" fmla="*/ 146 w 360"/>
                  <a:gd name="T41" fmla="*/ 234 h 278"/>
                  <a:gd name="T42" fmla="*/ 226 w 360"/>
                  <a:gd name="T43" fmla="*/ 254 h 278"/>
                  <a:gd name="T44" fmla="*/ 338 w 360"/>
                  <a:gd name="T45" fmla="*/ 268 h 278"/>
                  <a:gd name="T46" fmla="*/ 334 w 360"/>
                  <a:gd name="T47" fmla="*/ 270 h 278"/>
                  <a:gd name="T48" fmla="*/ 332 w 360"/>
                  <a:gd name="T49" fmla="*/ 270 h 278"/>
                  <a:gd name="T50" fmla="*/ 326 w 360"/>
                  <a:gd name="T51" fmla="*/ 268 h 278"/>
                  <a:gd name="T52" fmla="*/ 324 w 360"/>
                  <a:gd name="T53" fmla="*/ 262 h 278"/>
                  <a:gd name="T54" fmla="*/ 326 w 360"/>
                  <a:gd name="T55" fmla="*/ 256 h 278"/>
                  <a:gd name="T56" fmla="*/ 328 w 360"/>
                  <a:gd name="T57" fmla="*/ 256 h 278"/>
                  <a:gd name="T58" fmla="*/ 334 w 360"/>
                  <a:gd name="T59" fmla="*/ 256 h 278"/>
                  <a:gd name="T60" fmla="*/ 338 w 360"/>
                  <a:gd name="T61" fmla="*/ 256 h 278"/>
                  <a:gd name="T62" fmla="*/ 340 w 360"/>
                  <a:gd name="T63" fmla="*/ 262 h 278"/>
                  <a:gd name="T64" fmla="*/ 340 w 360"/>
                  <a:gd name="T65" fmla="*/ 266 h 278"/>
                  <a:gd name="T66" fmla="*/ 338 w 360"/>
                  <a:gd name="T67" fmla="*/ 268 h 278"/>
                  <a:gd name="T68" fmla="*/ 306 w 360"/>
                  <a:gd name="T69" fmla="*/ 184 h 278"/>
                  <a:gd name="T70" fmla="*/ 310 w 360"/>
                  <a:gd name="T71" fmla="*/ 184 h 278"/>
                  <a:gd name="T72" fmla="*/ 318 w 360"/>
                  <a:gd name="T73" fmla="*/ 178 h 278"/>
                  <a:gd name="T74" fmla="*/ 318 w 360"/>
                  <a:gd name="T75" fmla="*/ 12 h 278"/>
                  <a:gd name="T76" fmla="*/ 318 w 360"/>
                  <a:gd name="T77" fmla="*/ 6 h 278"/>
                  <a:gd name="T78" fmla="*/ 310 w 360"/>
                  <a:gd name="T79" fmla="*/ 0 h 278"/>
                  <a:gd name="T80" fmla="*/ 54 w 360"/>
                  <a:gd name="T81" fmla="*/ 0 h 278"/>
                  <a:gd name="T82" fmla="*/ 50 w 360"/>
                  <a:gd name="T83" fmla="*/ 0 h 278"/>
                  <a:gd name="T84" fmla="*/ 42 w 360"/>
                  <a:gd name="T85" fmla="*/ 6 h 278"/>
                  <a:gd name="T86" fmla="*/ 42 w 360"/>
                  <a:gd name="T87" fmla="*/ 172 h 278"/>
                  <a:gd name="T88" fmla="*/ 42 w 360"/>
                  <a:gd name="T89" fmla="*/ 178 h 278"/>
                  <a:gd name="T90" fmla="*/ 50 w 360"/>
                  <a:gd name="T91" fmla="*/ 184 h 278"/>
                  <a:gd name="T92" fmla="*/ 54 w 360"/>
                  <a:gd name="T93" fmla="*/ 184 h 278"/>
                  <a:gd name="T94" fmla="*/ 294 w 360"/>
                  <a:gd name="T95" fmla="*/ 24 h 278"/>
                  <a:gd name="T96" fmla="*/ 66 w 360"/>
                  <a:gd name="T97" fmla="*/ 16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0" h="278">
                    <a:moveTo>
                      <a:pt x="360" y="256"/>
                    </a:moveTo>
                    <a:lnTo>
                      <a:pt x="360" y="256"/>
                    </a:lnTo>
                    <a:lnTo>
                      <a:pt x="360" y="252"/>
                    </a:lnTo>
                    <a:lnTo>
                      <a:pt x="360" y="252"/>
                    </a:lnTo>
                    <a:lnTo>
                      <a:pt x="358" y="252"/>
                    </a:lnTo>
                    <a:lnTo>
                      <a:pt x="358" y="252"/>
                    </a:lnTo>
                    <a:lnTo>
                      <a:pt x="358" y="250"/>
                    </a:lnTo>
                    <a:lnTo>
                      <a:pt x="318" y="200"/>
                    </a:lnTo>
                    <a:lnTo>
                      <a:pt x="318" y="200"/>
                    </a:lnTo>
                    <a:lnTo>
                      <a:pt x="314" y="198"/>
                    </a:lnTo>
                    <a:lnTo>
                      <a:pt x="310" y="196"/>
                    </a:lnTo>
                    <a:lnTo>
                      <a:pt x="50" y="196"/>
                    </a:lnTo>
                    <a:lnTo>
                      <a:pt x="50" y="196"/>
                    </a:lnTo>
                    <a:lnTo>
                      <a:pt x="46" y="198"/>
                    </a:lnTo>
                    <a:lnTo>
                      <a:pt x="42" y="200"/>
                    </a:lnTo>
                    <a:lnTo>
                      <a:pt x="2" y="250"/>
                    </a:lnTo>
                    <a:lnTo>
                      <a:pt x="2" y="250"/>
                    </a:lnTo>
                    <a:lnTo>
                      <a:pt x="2" y="252"/>
                    </a:lnTo>
                    <a:lnTo>
                      <a:pt x="2" y="252"/>
                    </a:lnTo>
                    <a:lnTo>
                      <a:pt x="0" y="252"/>
                    </a:lnTo>
                    <a:lnTo>
                      <a:pt x="0" y="252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0" y="268"/>
                    </a:lnTo>
                    <a:lnTo>
                      <a:pt x="0" y="268"/>
                    </a:lnTo>
                    <a:lnTo>
                      <a:pt x="0" y="272"/>
                    </a:lnTo>
                    <a:lnTo>
                      <a:pt x="4" y="276"/>
                    </a:lnTo>
                    <a:lnTo>
                      <a:pt x="6" y="278"/>
                    </a:lnTo>
                    <a:lnTo>
                      <a:pt x="10" y="278"/>
                    </a:lnTo>
                    <a:lnTo>
                      <a:pt x="350" y="278"/>
                    </a:lnTo>
                    <a:lnTo>
                      <a:pt x="350" y="278"/>
                    </a:lnTo>
                    <a:lnTo>
                      <a:pt x="354" y="278"/>
                    </a:lnTo>
                    <a:lnTo>
                      <a:pt x="356" y="276"/>
                    </a:lnTo>
                    <a:lnTo>
                      <a:pt x="360" y="272"/>
                    </a:lnTo>
                    <a:lnTo>
                      <a:pt x="360" y="268"/>
                    </a:lnTo>
                    <a:lnTo>
                      <a:pt x="360" y="256"/>
                    </a:lnTo>
                    <a:lnTo>
                      <a:pt x="360" y="256"/>
                    </a:lnTo>
                    <a:lnTo>
                      <a:pt x="360" y="256"/>
                    </a:lnTo>
                    <a:lnTo>
                      <a:pt x="360" y="256"/>
                    </a:lnTo>
                    <a:close/>
                    <a:moveTo>
                      <a:pt x="134" y="254"/>
                    </a:moveTo>
                    <a:lnTo>
                      <a:pt x="146" y="234"/>
                    </a:lnTo>
                    <a:lnTo>
                      <a:pt x="214" y="234"/>
                    </a:lnTo>
                    <a:lnTo>
                      <a:pt x="226" y="254"/>
                    </a:lnTo>
                    <a:lnTo>
                      <a:pt x="134" y="254"/>
                    </a:lnTo>
                    <a:close/>
                    <a:moveTo>
                      <a:pt x="338" y="268"/>
                    </a:moveTo>
                    <a:lnTo>
                      <a:pt x="338" y="268"/>
                    </a:lnTo>
                    <a:lnTo>
                      <a:pt x="334" y="270"/>
                    </a:lnTo>
                    <a:lnTo>
                      <a:pt x="332" y="270"/>
                    </a:lnTo>
                    <a:lnTo>
                      <a:pt x="332" y="270"/>
                    </a:lnTo>
                    <a:lnTo>
                      <a:pt x="326" y="268"/>
                    </a:lnTo>
                    <a:lnTo>
                      <a:pt x="326" y="268"/>
                    </a:lnTo>
                    <a:lnTo>
                      <a:pt x="324" y="262"/>
                    </a:lnTo>
                    <a:lnTo>
                      <a:pt x="324" y="262"/>
                    </a:lnTo>
                    <a:lnTo>
                      <a:pt x="324" y="260"/>
                    </a:lnTo>
                    <a:lnTo>
                      <a:pt x="326" y="256"/>
                    </a:lnTo>
                    <a:lnTo>
                      <a:pt x="326" y="256"/>
                    </a:lnTo>
                    <a:lnTo>
                      <a:pt x="328" y="256"/>
                    </a:lnTo>
                    <a:lnTo>
                      <a:pt x="332" y="254"/>
                    </a:lnTo>
                    <a:lnTo>
                      <a:pt x="334" y="256"/>
                    </a:lnTo>
                    <a:lnTo>
                      <a:pt x="338" y="256"/>
                    </a:lnTo>
                    <a:lnTo>
                      <a:pt x="338" y="256"/>
                    </a:lnTo>
                    <a:lnTo>
                      <a:pt x="340" y="260"/>
                    </a:lnTo>
                    <a:lnTo>
                      <a:pt x="340" y="262"/>
                    </a:lnTo>
                    <a:lnTo>
                      <a:pt x="340" y="262"/>
                    </a:lnTo>
                    <a:lnTo>
                      <a:pt x="340" y="266"/>
                    </a:lnTo>
                    <a:lnTo>
                      <a:pt x="338" y="268"/>
                    </a:lnTo>
                    <a:lnTo>
                      <a:pt x="338" y="268"/>
                    </a:lnTo>
                    <a:close/>
                    <a:moveTo>
                      <a:pt x="54" y="184"/>
                    </a:moveTo>
                    <a:lnTo>
                      <a:pt x="306" y="184"/>
                    </a:lnTo>
                    <a:lnTo>
                      <a:pt x="306" y="184"/>
                    </a:lnTo>
                    <a:lnTo>
                      <a:pt x="310" y="184"/>
                    </a:lnTo>
                    <a:lnTo>
                      <a:pt x="314" y="182"/>
                    </a:lnTo>
                    <a:lnTo>
                      <a:pt x="318" y="178"/>
                    </a:lnTo>
                    <a:lnTo>
                      <a:pt x="318" y="172"/>
                    </a:lnTo>
                    <a:lnTo>
                      <a:pt x="318" y="12"/>
                    </a:lnTo>
                    <a:lnTo>
                      <a:pt x="318" y="12"/>
                    </a:lnTo>
                    <a:lnTo>
                      <a:pt x="318" y="6"/>
                    </a:lnTo>
                    <a:lnTo>
                      <a:pt x="314" y="2"/>
                    </a:lnTo>
                    <a:lnTo>
                      <a:pt x="310" y="0"/>
                    </a:lnTo>
                    <a:lnTo>
                      <a:pt x="306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2" y="6"/>
                    </a:lnTo>
                    <a:lnTo>
                      <a:pt x="42" y="12"/>
                    </a:lnTo>
                    <a:lnTo>
                      <a:pt x="42" y="172"/>
                    </a:lnTo>
                    <a:lnTo>
                      <a:pt x="42" y="172"/>
                    </a:lnTo>
                    <a:lnTo>
                      <a:pt x="42" y="178"/>
                    </a:lnTo>
                    <a:lnTo>
                      <a:pt x="46" y="182"/>
                    </a:lnTo>
                    <a:lnTo>
                      <a:pt x="50" y="184"/>
                    </a:lnTo>
                    <a:lnTo>
                      <a:pt x="54" y="184"/>
                    </a:lnTo>
                    <a:lnTo>
                      <a:pt x="54" y="184"/>
                    </a:lnTo>
                    <a:close/>
                    <a:moveTo>
                      <a:pt x="66" y="24"/>
                    </a:moveTo>
                    <a:lnTo>
                      <a:pt x="294" y="24"/>
                    </a:lnTo>
                    <a:lnTo>
                      <a:pt x="294" y="160"/>
                    </a:lnTo>
                    <a:lnTo>
                      <a:pt x="66" y="160"/>
                    </a:lnTo>
                    <a:lnTo>
                      <a:pt x="66" y="2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935" tIns="41468" rIns="82935" bIns="4146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33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E70ED7C5-3623-A016-998E-FA0422912C15}"/>
                </a:ext>
              </a:extLst>
            </p:cNvPr>
            <p:cNvSpPr txBox="1"/>
            <p:nvPr/>
          </p:nvSpPr>
          <p:spPr>
            <a:xfrm>
              <a:off x="3746177" y="660438"/>
              <a:ext cx="170256" cy="1429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-248808">
                <a:spcAft>
                  <a:spcPts val="816"/>
                </a:spcAft>
              </a:pPr>
              <a:r>
                <a:rPr lang="en-GB" sz="907" b="1">
                  <a:solidFill>
                    <a:schemeClr val="bg1"/>
                  </a:solidFill>
                  <a:latin typeface="Georgia" pitchFamily="18" charset="0"/>
                </a:rPr>
                <a:t>@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AB04941-CA5C-BD0E-DE0C-28DC811FC1DF}"/>
              </a:ext>
            </a:extLst>
          </p:cNvPr>
          <p:cNvGrpSpPr/>
          <p:nvPr/>
        </p:nvGrpSpPr>
        <p:grpSpPr>
          <a:xfrm>
            <a:off x="766935" y="2960025"/>
            <a:ext cx="688366" cy="662498"/>
            <a:chOff x="7892885" y="2995095"/>
            <a:chExt cx="612775" cy="612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FCC7A124-56C6-85C2-0CF2-81E4366508C1}"/>
                </a:ext>
              </a:extLst>
            </p:cNvPr>
            <p:cNvSpPr/>
            <p:nvPr/>
          </p:nvSpPr>
          <p:spPr bwMode="ltGray">
            <a:xfrm>
              <a:off x="7892885" y="2995095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Freeform 192">
              <a:extLst>
                <a:ext uri="{FF2B5EF4-FFF2-40B4-BE49-F238E27FC236}">
                  <a16:creationId xmlns:a16="http://schemas.microsoft.com/office/drawing/2014/main" xmlns="" id="{1E405165-A0FF-8F92-2FBD-80EFEE402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445" y="3159167"/>
              <a:ext cx="336732" cy="325352"/>
            </a:xfrm>
            <a:custGeom>
              <a:avLst/>
              <a:gdLst>
                <a:gd name="T0" fmla="*/ 36952266 w 15756"/>
                <a:gd name="T1" fmla="*/ 4412460 h 16364"/>
                <a:gd name="T2" fmla="*/ 33094465 w 15756"/>
                <a:gd name="T3" fmla="*/ 8349246 h 16364"/>
                <a:gd name="T4" fmla="*/ 29403603 w 15756"/>
                <a:gd name="T5" fmla="*/ 12294895 h 16364"/>
                <a:gd name="T6" fmla="*/ 25879675 w 15756"/>
                <a:gd name="T7" fmla="*/ 16253889 h 16364"/>
                <a:gd name="T8" fmla="*/ 22548437 w 15756"/>
                <a:gd name="T9" fmla="*/ 20192890 h 16364"/>
                <a:gd name="T10" fmla="*/ 19448299 w 15756"/>
                <a:gd name="T11" fmla="*/ 24065177 h 16364"/>
                <a:gd name="T12" fmla="*/ 16587067 w 15756"/>
                <a:gd name="T13" fmla="*/ 27870804 h 16364"/>
                <a:gd name="T14" fmla="*/ 13959519 w 15756"/>
                <a:gd name="T15" fmla="*/ 31611926 h 16364"/>
                <a:gd name="T16" fmla="*/ 12793423 w 15756"/>
                <a:gd name="T17" fmla="*/ 33425839 h 16364"/>
                <a:gd name="T18" fmla="*/ 11807142 w 15756"/>
                <a:gd name="T19" fmla="*/ 34721787 h 16364"/>
                <a:gd name="T20" fmla="*/ 10594880 w 15756"/>
                <a:gd name="T21" fmla="*/ 35610946 h 16364"/>
                <a:gd name="T22" fmla="*/ 9118019 w 15756"/>
                <a:gd name="T23" fmla="*/ 36160028 h 16364"/>
                <a:gd name="T24" fmla="*/ 7376608 w 15756"/>
                <a:gd name="T25" fmla="*/ 36373418 h 16364"/>
                <a:gd name="T26" fmla="*/ 5825246 w 15756"/>
                <a:gd name="T27" fmla="*/ 36322263 h 16364"/>
                <a:gd name="T28" fmla="*/ 4903176 w 15756"/>
                <a:gd name="T29" fmla="*/ 36148901 h 16364"/>
                <a:gd name="T30" fmla="*/ 4592407 w 15756"/>
                <a:gd name="T31" fmla="*/ 35995529 h 16364"/>
                <a:gd name="T32" fmla="*/ 4245656 w 15756"/>
                <a:gd name="T33" fmla="*/ 35710993 h 16364"/>
                <a:gd name="T34" fmla="*/ 3624067 w 15756"/>
                <a:gd name="T35" fmla="*/ 34890718 h 16364"/>
                <a:gd name="T36" fmla="*/ 2925445 w 15756"/>
                <a:gd name="T37" fmla="*/ 33623671 h 16364"/>
                <a:gd name="T38" fmla="*/ 2267924 w 15756"/>
                <a:gd name="T39" fmla="*/ 32243233 h 16364"/>
                <a:gd name="T40" fmla="*/ 1451167 w 15756"/>
                <a:gd name="T41" fmla="*/ 30198202 h 16364"/>
                <a:gd name="T42" fmla="*/ 493166 w 15756"/>
                <a:gd name="T43" fmla="*/ 27192820 h 16364"/>
                <a:gd name="T44" fmla="*/ 82203 w 15756"/>
                <a:gd name="T45" fmla="*/ 25376691 h 16364"/>
                <a:gd name="T46" fmla="*/ 0 w 15756"/>
                <a:gd name="T47" fmla="*/ 24569799 h 16364"/>
                <a:gd name="T48" fmla="*/ 53923 w 15756"/>
                <a:gd name="T49" fmla="*/ 23925149 h 16364"/>
                <a:gd name="T50" fmla="*/ 241439 w 15756"/>
                <a:gd name="T51" fmla="*/ 23427222 h 16364"/>
                <a:gd name="T52" fmla="*/ 626707 w 15756"/>
                <a:gd name="T53" fmla="*/ 22998178 h 16364"/>
                <a:gd name="T54" fmla="*/ 1294516 w 15756"/>
                <a:gd name="T55" fmla="*/ 22513594 h 16364"/>
                <a:gd name="T56" fmla="*/ 2388644 w 15756"/>
                <a:gd name="T57" fmla="*/ 21926747 h 16364"/>
                <a:gd name="T58" fmla="*/ 3639474 w 15756"/>
                <a:gd name="T59" fmla="*/ 21437731 h 16364"/>
                <a:gd name="T60" fmla="*/ 4890304 w 15756"/>
                <a:gd name="T61" fmla="*/ 21102039 h 16364"/>
                <a:gd name="T62" fmla="*/ 5945965 w 15756"/>
                <a:gd name="T63" fmla="*/ 20973138 h 16364"/>
                <a:gd name="T64" fmla="*/ 6415970 w 15756"/>
                <a:gd name="T65" fmla="*/ 21093176 h 16364"/>
                <a:gd name="T66" fmla="*/ 6857748 w 15756"/>
                <a:gd name="T67" fmla="*/ 21533299 h 16364"/>
                <a:gd name="T68" fmla="*/ 7343210 w 15756"/>
                <a:gd name="T69" fmla="*/ 22295772 h 16364"/>
                <a:gd name="T70" fmla="*/ 7869723 w 15756"/>
                <a:gd name="T71" fmla="*/ 23378283 h 16364"/>
                <a:gd name="T72" fmla="*/ 8082933 w 15756"/>
                <a:gd name="T73" fmla="*/ 23885120 h 16364"/>
                <a:gd name="T74" fmla="*/ 8427100 w 15756"/>
                <a:gd name="T75" fmla="*/ 24692053 h 16364"/>
                <a:gd name="T76" fmla="*/ 8897105 w 15756"/>
                <a:gd name="T77" fmla="*/ 25659011 h 16364"/>
                <a:gd name="T78" fmla="*/ 9326059 w 15756"/>
                <a:gd name="T79" fmla="*/ 26317004 h 16364"/>
                <a:gd name="T80" fmla="*/ 9716446 w 15756"/>
                <a:gd name="T81" fmla="*/ 26665991 h 16364"/>
                <a:gd name="T82" fmla="*/ 10073435 w 15756"/>
                <a:gd name="T83" fmla="*/ 26677118 h 16364"/>
                <a:gd name="T84" fmla="*/ 10738710 w 15756"/>
                <a:gd name="T85" fmla="*/ 26063585 h 16364"/>
                <a:gd name="T86" fmla="*/ 11835422 w 15756"/>
                <a:gd name="T87" fmla="*/ 24752078 h 16364"/>
                <a:gd name="T88" fmla="*/ 14046841 w 15756"/>
                <a:gd name="T89" fmla="*/ 21804493 h 16364"/>
                <a:gd name="T90" fmla="*/ 18081869 w 15756"/>
                <a:gd name="T91" fmla="*/ 16358369 h 16364"/>
                <a:gd name="T92" fmla="*/ 22188813 w 15756"/>
                <a:gd name="T93" fmla="*/ 11225680 h 16364"/>
                <a:gd name="T94" fmla="*/ 25114307 w 15756"/>
                <a:gd name="T95" fmla="*/ 7822418 h 16364"/>
                <a:gd name="T96" fmla="*/ 27592863 w 15756"/>
                <a:gd name="T97" fmla="*/ 5159373 h 16364"/>
                <a:gd name="T98" fmla="*/ 29642457 w 15756"/>
                <a:gd name="T99" fmla="*/ 3174314 h 16364"/>
                <a:gd name="T100" fmla="*/ 30685246 w 15756"/>
                <a:gd name="T101" fmla="*/ 2322920 h 16364"/>
                <a:gd name="T102" fmla="*/ 31376165 w 15756"/>
                <a:gd name="T103" fmla="*/ 1907266 h 16364"/>
                <a:gd name="T104" fmla="*/ 33130448 w 15756"/>
                <a:gd name="T105" fmla="*/ 1240362 h 16364"/>
                <a:gd name="T106" fmla="*/ 35316169 w 15756"/>
                <a:gd name="T107" fmla="*/ 675768 h 16364"/>
                <a:gd name="T108" fmla="*/ 37828116 w 15756"/>
                <a:gd name="T109" fmla="*/ 248987 h 16364"/>
                <a:gd name="T110" fmla="*/ 40468485 w 15756"/>
                <a:gd name="T111" fmla="*/ 975863 h 163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5756"/>
                <a:gd name="T169" fmla="*/ 0 h 16364"/>
                <a:gd name="T170" fmla="*/ 15756 w 15756"/>
                <a:gd name="T171" fmla="*/ 16364 h 163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5756" h="16364">
                  <a:moveTo>
                    <a:pt x="15756" y="439"/>
                  </a:moveTo>
                  <a:lnTo>
                    <a:pt x="15557" y="659"/>
                  </a:lnTo>
                  <a:lnTo>
                    <a:pt x="15359" y="881"/>
                  </a:lnTo>
                  <a:lnTo>
                    <a:pt x="15163" y="1101"/>
                  </a:lnTo>
                  <a:lnTo>
                    <a:pt x="14967" y="1322"/>
                  </a:lnTo>
                  <a:lnTo>
                    <a:pt x="14772" y="1543"/>
                  </a:lnTo>
                  <a:lnTo>
                    <a:pt x="14579" y="1764"/>
                  </a:lnTo>
                  <a:lnTo>
                    <a:pt x="14387" y="1985"/>
                  </a:lnTo>
                  <a:lnTo>
                    <a:pt x="14196" y="2207"/>
                  </a:lnTo>
                  <a:lnTo>
                    <a:pt x="14005" y="2427"/>
                  </a:lnTo>
                  <a:lnTo>
                    <a:pt x="13816" y="2649"/>
                  </a:lnTo>
                  <a:lnTo>
                    <a:pt x="13627" y="2870"/>
                  </a:lnTo>
                  <a:lnTo>
                    <a:pt x="13440" y="3091"/>
                  </a:lnTo>
                  <a:lnTo>
                    <a:pt x="13253" y="3313"/>
                  </a:lnTo>
                  <a:lnTo>
                    <a:pt x="13069" y="3535"/>
                  </a:lnTo>
                  <a:lnTo>
                    <a:pt x="12885" y="3756"/>
                  </a:lnTo>
                  <a:lnTo>
                    <a:pt x="12701" y="3978"/>
                  </a:lnTo>
                  <a:lnTo>
                    <a:pt x="12519" y="4199"/>
                  </a:lnTo>
                  <a:lnTo>
                    <a:pt x="12338" y="4421"/>
                  </a:lnTo>
                  <a:lnTo>
                    <a:pt x="12158" y="4643"/>
                  </a:lnTo>
                  <a:lnTo>
                    <a:pt x="11979" y="4865"/>
                  </a:lnTo>
                  <a:lnTo>
                    <a:pt x="11801" y="5088"/>
                  </a:lnTo>
                  <a:lnTo>
                    <a:pt x="11624" y="5309"/>
                  </a:lnTo>
                  <a:lnTo>
                    <a:pt x="11448" y="5531"/>
                  </a:lnTo>
                  <a:lnTo>
                    <a:pt x="11273" y="5754"/>
                  </a:lnTo>
                  <a:lnTo>
                    <a:pt x="11099" y="5976"/>
                  </a:lnTo>
                  <a:lnTo>
                    <a:pt x="10927" y="6198"/>
                  </a:lnTo>
                  <a:lnTo>
                    <a:pt x="10754" y="6422"/>
                  </a:lnTo>
                  <a:lnTo>
                    <a:pt x="10583" y="6644"/>
                  </a:lnTo>
                  <a:lnTo>
                    <a:pt x="10413" y="6867"/>
                  </a:lnTo>
                  <a:lnTo>
                    <a:pt x="10244" y="7090"/>
                  </a:lnTo>
                  <a:lnTo>
                    <a:pt x="10076" y="7312"/>
                  </a:lnTo>
                  <a:lnTo>
                    <a:pt x="9911" y="7536"/>
                  </a:lnTo>
                  <a:lnTo>
                    <a:pt x="9745" y="7758"/>
                  </a:lnTo>
                  <a:lnTo>
                    <a:pt x="9580" y="7981"/>
                  </a:lnTo>
                  <a:lnTo>
                    <a:pt x="9417" y="8202"/>
                  </a:lnTo>
                  <a:lnTo>
                    <a:pt x="9255" y="8423"/>
                  </a:lnTo>
                  <a:lnTo>
                    <a:pt x="9095" y="8644"/>
                  </a:lnTo>
                  <a:lnTo>
                    <a:pt x="8936" y="8864"/>
                  </a:lnTo>
                  <a:lnTo>
                    <a:pt x="8779" y="9084"/>
                  </a:lnTo>
                  <a:lnTo>
                    <a:pt x="8623" y="9304"/>
                  </a:lnTo>
                  <a:lnTo>
                    <a:pt x="8468" y="9522"/>
                  </a:lnTo>
                  <a:lnTo>
                    <a:pt x="8316" y="9740"/>
                  </a:lnTo>
                  <a:lnTo>
                    <a:pt x="8164" y="9959"/>
                  </a:lnTo>
                  <a:lnTo>
                    <a:pt x="8015" y="10176"/>
                  </a:lnTo>
                  <a:lnTo>
                    <a:pt x="7865" y="10393"/>
                  </a:lnTo>
                  <a:lnTo>
                    <a:pt x="7719" y="10609"/>
                  </a:lnTo>
                  <a:lnTo>
                    <a:pt x="7572" y="10826"/>
                  </a:lnTo>
                  <a:lnTo>
                    <a:pt x="7428" y="11041"/>
                  </a:lnTo>
                  <a:lnTo>
                    <a:pt x="7285" y="11256"/>
                  </a:lnTo>
                  <a:lnTo>
                    <a:pt x="7144" y="11471"/>
                  </a:lnTo>
                  <a:lnTo>
                    <a:pt x="7004" y="11685"/>
                  </a:lnTo>
                  <a:lnTo>
                    <a:pt x="6865" y="11898"/>
                  </a:lnTo>
                  <a:lnTo>
                    <a:pt x="6727" y="12113"/>
                  </a:lnTo>
                  <a:lnTo>
                    <a:pt x="6592" y="12325"/>
                  </a:lnTo>
                  <a:lnTo>
                    <a:pt x="6458" y="12538"/>
                  </a:lnTo>
                  <a:lnTo>
                    <a:pt x="6325" y="12749"/>
                  </a:lnTo>
                  <a:lnTo>
                    <a:pt x="6193" y="12961"/>
                  </a:lnTo>
                  <a:lnTo>
                    <a:pt x="6063" y="13172"/>
                  </a:lnTo>
                  <a:lnTo>
                    <a:pt x="5935" y="13382"/>
                  </a:lnTo>
                  <a:lnTo>
                    <a:pt x="5808" y="13593"/>
                  </a:lnTo>
                  <a:lnTo>
                    <a:pt x="5682" y="13803"/>
                  </a:lnTo>
                  <a:lnTo>
                    <a:pt x="5558" y="14012"/>
                  </a:lnTo>
                  <a:lnTo>
                    <a:pt x="5435" y="14221"/>
                  </a:lnTo>
                  <a:lnTo>
                    <a:pt x="5313" y="14429"/>
                  </a:lnTo>
                  <a:lnTo>
                    <a:pt x="5272" y="14500"/>
                  </a:lnTo>
                  <a:lnTo>
                    <a:pt x="5229" y="14578"/>
                  </a:lnTo>
                  <a:lnTo>
                    <a:pt x="5184" y="14660"/>
                  </a:lnTo>
                  <a:lnTo>
                    <a:pt x="5136" y="14746"/>
                  </a:lnTo>
                  <a:lnTo>
                    <a:pt x="5087" y="14839"/>
                  </a:lnTo>
                  <a:lnTo>
                    <a:pt x="5034" y="14935"/>
                  </a:lnTo>
                  <a:lnTo>
                    <a:pt x="4981" y="15037"/>
                  </a:lnTo>
                  <a:lnTo>
                    <a:pt x="4926" y="15144"/>
                  </a:lnTo>
                  <a:lnTo>
                    <a:pt x="4884" y="15219"/>
                  </a:lnTo>
                  <a:lnTo>
                    <a:pt x="4840" y="15292"/>
                  </a:lnTo>
                  <a:lnTo>
                    <a:pt x="4795" y="15362"/>
                  </a:lnTo>
                  <a:lnTo>
                    <a:pt x="4748" y="15430"/>
                  </a:lnTo>
                  <a:lnTo>
                    <a:pt x="4699" y="15496"/>
                  </a:lnTo>
                  <a:lnTo>
                    <a:pt x="4649" y="15559"/>
                  </a:lnTo>
                  <a:lnTo>
                    <a:pt x="4597" y="15620"/>
                  </a:lnTo>
                  <a:lnTo>
                    <a:pt x="4544" y="15678"/>
                  </a:lnTo>
                  <a:lnTo>
                    <a:pt x="4488" y="15734"/>
                  </a:lnTo>
                  <a:lnTo>
                    <a:pt x="4432" y="15788"/>
                  </a:lnTo>
                  <a:lnTo>
                    <a:pt x="4374" y="15839"/>
                  </a:lnTo>
                  <a:lnTo>
                    <a:pt x="4314" y="15888"/>
                  </a:lnTo>
                  <a:lnTo>
                    <a:pt x="4253" y="15934"/>
                  </a:lnTo>
                  <a:lnTo>
                    <a:pt x="4189" y="15978"/>
                  </a:lnTo>
                  <a:lnTo>
                    <a:pt x="4125" y="16020"/>
                  </a:lnTo>
                  <a:lnTo>
                    <a:pt x="4058" y="16059"/>
                  </a:lnTo>
                  <a:lnTo>
                    <a:pt x="3991" y="16096"/>
                  </a:lnTo>
                  <a:lnTo>
                    <a:pt x="3921" y="16131"/>
                  </a:lnTo>
                  <a:lnTo>
                    <a:pt x="3850" y="16163"/>
                  </a:lnTo>
                  <a:lnTo>
                    <a:pt x="3778" y="16192"/>
                  </a:lnTo>
                  <a:lnTo>
                    <a:pt x="3703" y="16220"/>
                  </a:lnTo>
                  <a:lnTo>
                    <a:pt x="3627" y="16245"/>
                  </a:lnTo>
                  <a:lnTo>
                    <a:pt x="3550" y="16267"/>
                  </a:lnTo>
                  <a:lnTo>
                    <a:pt x="3471" y="16288"/>
                  </a:lnTo>
                  <a:lnTo>
                    <a:pt x="3390" y="16305"/>
                  </a:lnTo>
                  <a:lnTo>
                    <a:pt x="3308" y="16321"/>
                  </a:lnTo>
                  <a:lnTo>
                    <a:pt x="3225" y="16334"/>
                  </a:lnTo>
                  <a:lnTo>
                    <a:pt x="3139" y="16344"/>
                  </a:lnTo>
                  <a:lnTo>
                    <a:pt x="3051" y="16353"/>
                  </a:lnTo>
                  <a:lnTo>
                    <a:pt x="2962" y="16358"/>
                  </a:lnTo>
                  <a:lnTo>
                    <a:pt x="2872" y="16363"/>
                  </a:lnTo>
                  <a:lnTo>
                    <a:pt x="2781" y="16364"/>
                  </a:lnTo>
                  <a:lnTo>
                    <a:pt x="2697" y="16364"/>
                  </a:lnTo>
                  <a:lnTo>
                    <a:pt x="2616" y="16362"/>
                  </a:lnTo>
                  <a:lnTo>
                    <a:pt x="2540" y="16360"/>
                  </a:lnTo>
                  <a:lnTo>
                    <a:pt x="2467" y="16356"/>
                  </a:lnTo>
                  <a:lnTo>
                    <a:pt x="2397" y="16351"/>
                  </a:lnTo>
                  <a:lnTo>
                    <a:pt x="2330" y="16346"/>
                  </a:lnTo>
                  <a:lnTo>
                    <a:pt x="2268" y="16340"/>
                  </a:lnTo>
                  <a:lnTo>
                    <a:pt x="2209" y="16333"/>
                  </a:lnTo>
                  <a:lnTo>
                    <a:pt x="2153" y="16325"/>
                  </a:lnTo>
                  <a:lnTo>
                    <a:pt x="2101" y="16315"/>
                  </a:lnTo>
                  <a:lnTo>
                    <a:pt x="2052" y="16305"/>
                  </a:lnTo>
                  <a:lnTo>
                    <a:pt x="2007" y="16294"/>
                  </a:lnTo>
                  <a:lnTo>
                    <a:pt x="1965" y="16282"/>
                  </a:lnTo>
                  <a:lnTo>
                    <a:pt x="1927" y="16269"/>
                  </a:lnTo>
                  <a:lnTo>
                    <a:pt x="1909" y="16262"/>
                  </a:lnTo>
                  <a:lnTo>
                    <a:pt x="1892" y="16255"/>
                  </a:lnTo>
                  <a:lnTo>
                    <a:pt x="1877" y="16247"/>
                  </a:lnTo>
                  <a:lnTo>
                    <a:pt x="1861" y="16240"/>
                  </a:lnTo>
                  <a:lnTo>
                    <a:pt x="1846" y="16231"/>
                  </a:lnTo>
                  <a:lnTo>
                    <a:pt x="1832" y="16223"/>
                  </a:lnTo>
                  <a:lnTo>
                    <a:pt x="1817" y="16214"/>
                  </a:lnTo>
                  <a:lnTo>
                    <a:pt x="1802" y="16204"/>
                  </a:lnTo>
                  <a:lnTo>
                    <a:pt x="1788" y="16193"/>
                  </a:lnTo>
                  <a:lnTo>
                    <a:pt x="1772" y="16181"/>
                  </a:lnTo>
                  <a:lnTo>
                    <a:pt x="1758" y="16170"/>
                  </a:lnTo>
                  <a:lnTo>
                    <a:pt x="1743" y="16157"/>
                  </a:lnTo>
                  <a:lnTo>
                    <a:pt x="1728" y="16143"/>
                  </a:lnTo>
                  <a:lnTo>
                    <a:pt x="1713" y="16129"/>
                  </a:lnTo>
                  <a:lnTo>
                    <a:pt x="1697" y="16114"/>
                  </a:lnTo>
                  <a:lnTo>
                    <a:pt x="1683" y="16098"/>
                  </a:lnTo>
                  <a:lnTo>
                    <a:pt x="1653" y="16065"/>
                  </a:lnTo>
                  <a:lnTo>
                    <a:pt x="1623" y="16028"/>
                  </a:lnTo>
                  <a:lnTo>
                    <a:pt x="1593" y="15990"/>
                  </a:lnTo>
                  <a:lnTo>
                    <a:pt x="1562" y="15948"/>
                  </a:lnTo>
                  <a:lnTo>
                    <a:pt x="1533" y="15903"/>
                  </a:lnTo>
                  <a:lnTo>
                    <a:pt x="1502" y="15855"/>
                  </a:lnTo>
                  <a:lnTo>
                    <a:pt x="1471" y="15805"/>
                  </a:lnTo>
                  <a:lnTo>
                    <a:pt x="1441" y="15752"/>
                  </a:lnTo>
                  <a:lnTo>
                    <a:pt x="1411" y="15696"/>
                  </a:lnTo>
                  <a:lnTo>
                    <a:pt x="1380" y="15637"/>
                  </a:lnTo>
                  <a:lnTo>
                    <a:pt x="1344" y="15566"/>
                  </a:lnTo>
                  <a:lnTo>
                    <a:pt x="1309" y="15495"/>
                  </a:lnTo>
                  <a:lnTo>
                    <a:pt x="1274" y="15422"/>
                  </a:lnTo>
                  <a:lnTo>
                    <a:pt x="1240" y="15349"/>
                  </a:lnTo>
                  <a:lnTo>
                    <a:pt x="1206" y="15275"/>
                  </a:lnTo>
                  <a:lnTo>
                    <a:pt x="1172" y="15200"/>
                  </a:lnTo>
                  <a:lnTo>
                    <a:pt x="1139" y="15126"/>
                  </a:lnTo>
                  <a:lnTo>
                    <a:pt x="1105" y="15051"/>
                  </a:lnTo>
                  <a:lnTo>
                    <a:pt x="1073" y="14974"/>
                  </a:lnTo>
                  <a:lnTo>
                    <a:pt x="1041" y="14898"/>
                  </a:lnTo>
                  <a:lnTo>
                    <a:pt x="1008" y="14820"/>
                  </a:lnTo>
                  <a:lnTo>
                    <a:pt x="976" y="14742"/>
                  </a:lnTo>
                  <a:lnTo>
                    <a:pt x="946" y="14663"/>
                  </a:lnTo>
                  <a:lnTo>
                    <a:pt x="914" y="14585"/>
                  </a:lnTo>
                  <a:lnTo>
                    <a:pt x="883" y="14505"/>
                  </a:lnTo>
                  <a:lnTo>
                    <a:pt x="853" y="14424"/>
                  </a:lnTo>
                  <a:lnTo>
                    <a:pt x="823" y="14343"/>
                  </a:lnTo>
                  <a:lnTo>
                    <a:pt x="793" y="14262"/>
                  </a:lnTo>
                  <a:lnTo>
                    <a:pt x="763" y="14179"/>
                  </a:lnTo>
                  <a:lnTo>
                    <a:pt x="734" y="14096"/>
                  </a:lnTo>
                  <a:lnTo>
                    <a:pt x="676" y="13929"/>
                  </a:lnTo>
                  <a:lnTo>
                    <a:pt x="620" y="13759"/>
                  </a:lnTo>
                  <a:lnTo>
                    <a:pt x="565" y="13585"/>
                  </a:lnTo>
                  <a:lnTo>
                    <a:pt x="510" y="13410"/>
                  </a:lnTo>
                  <a:lnTo>
                    <a:pt x="457" y="13233"/>
                  </a:lnTo>
                  <a:lnTo>
                    <a:pt x="405" y="13052"/>
                  </a:lnTo>
                  <a:lnTo>
                    <a:pt x="356" y="12875"/>
                  </a:lnTo>
                  <a:lnTo>
                    <a:pt x="311" y="12704"/>
                  </a:lnTo>
                  <a:lnTo>
                    <a:pt x="268" y="12540"/>
                  </a:lnTo>
                  <a:lnTo>
                    <a:pt x="228" y="12383"/>
                  </a:lnTo>
                  <a:lnTo>
                    <a:pt x="192" y="12233"/>
                  </a:lnTo>
                  <a:lnTo>
                    <a:pt x="158" y="12088"/>
                  </a:lnTo>
                  <a:lnTo>
                    <a:pt x="128" y="11951"/>
                  </a:lnTo>
                  <a:lnTo>
                    <a:pt x="102" y="11821"/>
                  </a:lnTo>
                  <a:lnTo>
                    <a:pt x="78" y="11697"/>
                  </a:lnTo>
                  <a:lnTo>
                    <a:pt x="58" y="11579"/>
                  </a:lnTo>
                  <a:lnTo>
                    <a:pt x="49" y="11522"/>
                  </a:lnTo>
                  <a:lnTo>
                    <a:pt x="40" y="11468"/>
                  </a:lnTo>
                  <a:lnTo>
                    <a:pt x="32" y="11416"/>
                  </a:lnTo>
                  <a:lnTo>
                    <a:pt x="26" y="11365"/>
                  </a:lnTo>
                  <a:lnTo>
                    <a:pt x="20" y="11314"/>
                  </a:lnTo>
                  <a:lnTo>
                    <a:pt x="15" y="11267"/>
                  </a:lnTo>
                  <a:lnTo>
                    <a:pt x="11" y="11221"/>
                  </a:lnTo>
                  <a:lnTo>
                    <a:pt x="7" y="11176"/>
                  </a:lnTo>
                  <a:lnTo>
                    <a:pt x="3" y="11134"/>
                  </a:lnTo>
                  <a:lnTo>
                    <a:pt x="2" y="11092"/>
                  </a:lnTo>
                  <a:lnTo>
                    <a:pt x="0" y="11053"/>
                  </a:lnTo>
                  <a:lnTo>
                    <a:pt x="0" y="11015"/>
                  </a:lnTo>
                  <a:lnTo>
                    <a:pt x="0" y="10976"/>
                  </a:lnTo>
                  <a:lnTo>
                    <a:pt x="2" y="10938"/>
                  </a:lnTo>
                  <a:lnTo>
                    <a:pt x="4" y="10900"/>
                  </a:lnTo>
                  <a:lnTo>
                    <a:pt x="8" y="10864"/>
                  </a:lnTo>
                  <a:lnTo>
                    <a:pt x="11" y="10830"/>
                  </a:lnTo>
                  <a:lnTo>
                    <a:pt x="16" y="10796"/>
                  </a:lnTo>
                  <a:lnTo>
                    <a:pt x="21" y="10763"/>
                  </a:lnTo>
                  <a:lnTo>
                    <a:pt x="27" y="10731"/>
                  </a:lnTo>
                  <a:lnTo>
                    <a:pt x="34" y="10700"/>
                  </a:lnTo>
                  <a:lnTo>
                    <a:pt x="42" y="10671"/>
                  </a:lnTo>
                  <a:lnTo>
                    <a:pt x="51" y="10642"/>
                  </a:lnTo>
                  <a:lnTo>
                    <a:pt x="61" y="10614"/>
                  </a:lnTo>
                  <a:lnTo>
                    <a:pt x="71" y="10588"/>
                  </a:lnTo>
                  <a:lnTo>
                    <a:pt x="81" y="10562"/>
                  </a:lnTo>
                  <a:lnTo>
                    <a:pt x="94" y="10539"/>
                  </a:lnTo>
                  <a:lnTo>
                    <a:pt x="106" y="10515"/>
                  </a:lnTo>
                  <a:lnTo>
                    <a:pt x="120" y="10492"/>
                  </a:lnTo>
                  <a:lnTo>
                    <a:pt x="137" y="10469"/>
                  </a:lnTo>
                  <a:lnTo>
                    <a:pt x="155" y="10445"/>
                  </a:lnTo>
                  <a:lnTo>
                    <a:pt x="175" y="10421"/>
                  </a:lnTo>
                  <a:lnTo>
                    <a:pt x="196" y="10397"/>
                  </a:lnTo>
                  <a:lnTo>
                    <a:pt x="219" y="10372"/>
                  </a:lnTo>
                  <a:lnTo>
                    <a:pt x="244" y="10346"/>
                  </a:lnTo>
                  <a:lnTo>
                    <a:pt x="271" y="10320"/>
                  </a:lnTo>
                  <a:lnTo>
                    <a:pt x="298" y="10295"/>
                  </a:lnTo>
                  <a:lnTo>
                    <a:pt x="328" y="10268"/>
                  </a:lnTo>
                  <a:lnTo>
                    <a:pt x="360" y="10240"/>
                  </a:lnTo>
                  <a:lnTo>
                    <a:pt x="394" y="10213"/>
                  </a:lnTo>
                  <a:lnTo>
                    <a:pt x="429" y="10185"/>
                  </a:lnTo>
                  <a:lnTo>
                    <a:pt x="465" y="10156"/>
                  </a:lnTo>
                  <a:lnTo>
                    <a:pt x="504" y="10128"/>
                  </a:lnTo>
                  <a:lnTo>
                    <a:pt x="544" y="10099"/>
                  </a:lnTo>
                  <a:lnTo>
                    <a:pt x="596" y="10063"/>
                  </a:lnTo>
                  <a:lnTo>
                    <a:pt x="651" y="10028"/>
                  </a:lnTo>
                  <a:lnTo>
                    <a:pt x="705" y="9993"/>
                  </a:lnTo>
                  <a:lnTo>
                    <a:pt x="760" y="9960"/>
                  </a:lnTo>
                  <a:lnTo>
                    <a:pt x="816" y="9927"/>
                  </a:lnTo>
                  <a:lnTo>
                    <a:pt x="873" y="9895"/>
                  </a:lnTo>
                  <a:lnTo>
                    <a:pt x="930" y="9864"/>
                  </a:lnTo>
                  <a:lnTo>
                    <a:pt x="989" y="9833"/>
                  </a:lnTo>
                  <a:lnTo>
                    <a:pt x="1047" y="9804"/>
                  </a:lnTo>
                  <a:lnTo>
                    <a:pt x="1107" y="9775"/>
                  </a:lnTo>
                  <a:lnTo>
                    <a:pt x="1167" y="9747"/>
                  </a:lnTo>
                  <a:lnTo>
                    <a:pt x="1228" y="9721"/>
                  </a:lnTo>
                  <a:lnTo>
                    <a:pt x="1291" y="9694"/>
                  </a:lnTo>
                  <a:lnTo>
                    <a:pt x="1353" y="9669"/>
                  </a:lnTo>
                  <a:lnTo>
                    <a:pt x="1417" y="9644"/>
                  </a:lnTo>
                  <a:lnTo>
                    <a:pt x="1481" y="9620"/>
                  </a:lnTo>
                  <a:lnTo>
                    <a:pt x="1546" y="9598"/>
                  </a:lnTo>
                  <a:lnTo>
                    <a:pt x="1608" y="9577"/>
                  </a:lnTo>
                  <a:lnTo>
                    <a:pt x="1670" y="9557"/>
                  </a:lnTo>
                  <a:lnTo>
                    <a:pt x="1730" y="9539"/>
                  </a:lnTo>
                  <a:lnTo>
                    <a:pt x="1789" y="9522"/>
                  </a:lnTo>
                  <a:lnTo>
                    <a:pt x="1847" y="9507"/>
                  </a:lnTo>
                  <a:lnTo>
                    <a:pt x="1904" y="9493"/>
                  </a:lnTo>
                  <a:lnTo>
                    <a:pt x="1960" y="9481"/>
                  </a:lnTo>
                  <a:lnTo>
                    <a:pt x="2014" y="9470"/>
                  </a:lnTo>
                  <a:lnTo>
                    <a:pt x="2067" y="9460"/>
                  </a:lnTo>
                  <a:lnTo>
                    <a:pt x="2119" y="9452"/>
                  </a:lnTo>
                  <a:lnTo>
                    <a:pt x="2171" y="9446"/>
                  </a:lnTo>
                  <a:lnTo>
                    <a:pt x="2220" y="9441"/>
                  </a:lnTo>
                  <a:lnTo>
                    <a:pt x="2268" y="9437"/>
                  </a:lnTo>
                  <a:lnTo>
                    <a:pt x="2315" y="9435"/>
                  </a:lnTo>
                  <a:lnTo>
                    <a:pt x="2361" y="9434"/>
                  </a:lnTo>
                  <a:lnTo>
                    <a:pt x="2380" y="9436"/>
                  </a:lnTo>
                  <a:lnTo>
                    <a:pt x="2399" y="9439"/>
                  </a:lnTo>
                  <a:lnTo>
                    <a:pt x="2419" y="9444"/>
                  </a:lnTo>
                  <a:lnTo>
                    <a:pt x="2438" y="9452"/>
                  </a:lnTo>
                  <a:lnTo>
                    <a:pt x="2458" y="9463"/>
                  </a:lnTo>
                  <a:lnTo>
                    <a:pt x="2478" y="9475"/>
                  </a:lnTo>
                  <a:lnTo>
                    <a:pt x="2498" y="9489"/>
                  </a:lnTo>
                  <a:lnTo>
                    <a:pt x="2519" y="9507"/>
                  </a:lnTo>
                  <a:lnTo>
                    <a:pt x="2540" y="9525"/>
                  </a:lnTo>
                  <a:lnTo>
                    <a:pt x="2561" y="9547"/>
                  </a:lnTo>
                  <a:lnTo>
                    <a:pt x="2582" y="9570"/>
                  </a:lnTo>
                  <a:lnTo>
                    <a:pt x="2604" y="9597"/>
                  </a:lnTo>
                  <a:lnTo>
                    <a:pt x="2626" y="9624"/>
                  </a:lnTo>
                  <a:lnTo>
                    <a:pt x="2648" y="9655"/>
                  </a:lnTo>
                  <a:lnTo>
                    <a:pt x="2670" y="9687"/>
                  </a:lnTo>
                  <a:lnTo>
                    <a:pt x="2693" y="9722"/>
                  </a:lnTo>
                  <a:lnTo>
                    <a:pt x="2716" y="9760"/>
                  </a:lnTo>
                  <a:lnTo>
                    <a:pt x="2739" y="9799"/>
                  </a:lnTo>
                  <a:lnTo>
                    <a:pt x="2763" y="9841"/>
                  </a:lnTo>
                  <a:lnTo>
                    <a:pt x="2786" y="9885"/>
                  </a:lnTo>
                  <a:lnTo>
                    <a:pt x="2810" y="9931"/>
                  </a:lnTo>
                  <a:lnTo>
                    <a:pt x="2834" y="9979"/>
                  </a:lnTo>
                  <a:lnTo>
                    <a:pt x="2859" y="10030"/>
                  </a:lnTo>
                  <a:lnTo>
                    <a:pt x="2883" y="10083"/>
                  </a:lnTo>
                  <a:lnTo>
                    <a:pt x="2908" y="10138"/>
                  </a:lnTo>
                  <a:lnTo>
                    <a:pt x="2934" y="10195"/>
                  </a:lnTo>
                  <a:lnTo>
                    <a:pt x="2959" y="10256"/>
                  </a:lnTo>
                  <a:lnTo>
                    <a:pt x="2985" y="10317"/>
                  </a:lnTo>
                  <a:lnTo>
                    <a:pt x="3010" y="10382"/>
                  </a:lnTo>
                  <a:lnTo>
                    <a:pt x="3037" y="10448"/>
                  </a:lnTo>
                  <a:lnTo>
                    <a:pt x="3064" y="10517"/>
                  </a:lnTo>
                  <a:lnTo>
                    <a:pt x="3090" y="10588"/>
                  </a:lnTo>
                  <a:lnTo>
                    <a:pt x="3101" y="10616"/>
                  </a:lnTo>
                  <a:lnTo>
                    <a:pt x="3109" y="10643"/>
                  </a:lnTo>
                  <a:lnTo>
                    <a:pt x="3118" y="10668"/>
                  </a:lnTo>
                  <a:lnTo>
                    <a:pt x="3126" y="10690"/>
                  </a:lnTo>
                  <a:lnTo>
                    <a:pt x="3133" y="10711"/>
                  </a:lnTo>
                  <a:lnTo>
                    <a:pt x="3141" y="10728"/>
                  </a:lnTo>
                  <a:lnTo>
                    <a:pt x="3147" y="10745"/>
                  </a:lnTo>
                  <a:lnTo>
                    <a:pt x="3153" y="10760"/>
                  </a:lnTo>
                  <a:lnTo>
                    <a:pt x="3160" y="10786"/>
                  </a:lnTo>
                  <a:lnTo>
                    <a:pt x="3172" y="10819"/>
                  </a:lnTo>
                  <a:lnTo>
                    <a:pt x="3188" y="10860"/>
                  </a:lnTo>
                  <a:lnTo>
                    <a:pt x="3207" y="10910"/>
                  </a:lnTo>
                  <a:lnTo>
                    <a:pt x="3232" y="10978"/>
                  </a:lnTo>
                  <a:lnTo>
                    <a:pt x="3256" y="11044"/>
                  </a:lnTo>
                  <a:lnTo>
                    <a:pt x="3281" y="11108"/>
                  </a:lnTo>
                  <a:lnTo>
                    <a:pt x="3304" y="11170"/>
                  </a:lnTo>
                  <a:lnTo>
                    <a:pt x="3328" y="11229"/>
                  </a:lnTo>
                  <a:lnTo>
                    <a:pt x="3351" y="11288"/>
                  </a:lnTo>
                  <a:lnTo>
                    <a:pt x="3374" y="11343"/>
                  </a:lnTo>
                  <a:lnTo>
                    <a:pt x="3397" y="11396"/>
                  </a:lnTo>
                  <a:lnTo>
                    <a:pt x="3419" y="11448"/>
                  </a:lnTo>
                  <a:lnTo>
                    <a:pt x="3442" y="11496"/>
                  </a:lnTo>
                  <a:lnTo>
                    <a:pt x="3464" y="11543"/>
                  </a:lnTo>
                  <a:lnTo>
                    <a:pt x="3486" y="11587"/>
                  </a:lnTo>
                  <a:lnTo>
                    <a:pt x="3507" y="11630"/>
                  </a:lnTo>
                  <a:lnTo>
                    <a:pt x="3529" y="11670"/>
                  </a:lnTo>
                  <a:lnTo>
                    <a:pt x="3550" y="11708"/>
                  </a:lnTo>
                  <a:lnTo>
                    <a:pt x="3571" y="11744"/>
                  </a:lnTo>
                  <a:lnTo>
                    <a:pt x="3591" y="11778"/>
                  </a:lnTo>
                  <a:lnTo>
                    <a:pt x="3612" y="11809"/>
                  </a:lnTo>
                  <a:lnTo>
                    <a:pt x="3631" y="11839"/>
                  </a:lnTo>
                  <a:lnTo>
                    <a:pt x="3652" y="11866"/>
                  </a:lnTo>
                  <a:lnTo>
                    <a:pt x="3671" y="11891"/>
                  </a:lnTo>
                  <a:lnTo>
                    <a:pt x="3691" y="11914"/>
                  </a:lnTo>
                  <a:lnTo>
                    <a:pt x="3709" y="11934"/>
                  </a:lnTo>
                  <a:lnTo>
                    <a:pt x="3727" y="11953"/>
                  </a:lnTo>
                  <a:lnTo>
                    <a:pt x="3746" y="11969"/>
                  </a:lnTo>
                  <a:lnTo>
                    <a:pt x="3764" y="11984"/>
                  </a:lnTo>
                  <a:lnTo>
                    <a:pt x="3783" y="11996"/>
                  </a:lnTo>
                  <a:lnTo>
                    <a:pt x="3800" y="12005"/>
                  </a:lnTo>
                  <a:lnTo>
                    <a:pt x="3818" y="12013"/>
                  </a:lnTo>
                  <a:lnTo>
                    <a:pt x="3835" y="12018"/>
                  </a:lnTo>
                  <a:lnTo>
                    <a:pt x="3851" y="12021"/>
                  </a:lnTo>
                  <a:lnTo>
                    <a:pt x="3868" y="12022"/>
                  </a:lnTo>
                  <a:lnTo>
                    <a:pt x="3883" y="12020"/>
                  </a:lnTo>
                  <a:lnTo>
                    <a:pt x="3902" y="12013"/>
                  </a:lnTo>
                  <a:lnTo>
                    <a:pt x="3922" y="12001"/>
                  </a:lnTo>
                  <a:lnTo>
                    <a:pt x="3946" y="11984"/>
                  </a:lnTo>
                  <a:lnTo>
                    <a:pt x="3971" y="11961"/>
                  </a:lnTo>
                  <a:lnTo>
                    <a:pt x="4000" y="11934"/>
                  </a:lnTo>
                  <a:lnTo>
                    <a:pt x="4031" y="11903"/>
                  </a:lnTo>
                  <a:lnTo>
                    <a:pt x="4064" y="11866"/>
                  </a:lnTo>
                  <a:lnTo>
                    <a:pt x="4100" y="11824"/>
                  </a:lnTo>
                  <a:lnTo>
                    <a:pt x="4139" y="11777"/>
                  </a:lnTo>
                  <a:lnTo>
                    <a:pt x="4181" y="11725"/>
                  </a:lnTo>
                  <a:lnTo>
                    <a:pt x="4225" y="11669"/>
                  </a:lnTo>
                  <a:lnTo>
                    <a:pt x="4272" y="11607"/>
                  </a:lnTo>
                  <a:lnTo>
                    <a:pt x="4321" y="11541"/>
                  </a:lnTo>
                  <a:lnTo>
                    <a:pt x="4374" y="11469"/>
                  </a:lnTo>
                  <a:lnTo>
                    <a:pt x="4429" y="11393"/>
                  </a:lnTo>
                  <a:lnTo>
                    <a:pt x="4485" y="11312"/>
                  </a:lnTo>
                  <a:lnTo>
                    <a:pt x="4546" y="11226"/>
                  </a:lnTo>
                  <a:lnTo>
                    <a:pt x="4608" y="11135"/>
                  </a:lnTo>
                  <a:lnTo>
                    <a:pt x="4674" y="11039"/>
                  </a:lnTo>
                  <a:lnTo>
                    <a:pt x="4741" y="10938"/>
                  </a:lnTo>
                  <a:lnTo>
                    <a:pt x="4812" y="10833"/>
                  </a:lnTo>
                  <a:lnTo>
                    <a:pt x="4885" y="10721"/>
                  </a:lnTo>
                  <a:lnTo>
                    <a:pt x="4961" y="10606"/>
                  </a:lnTo>
                  <a:lnTo>
                    <a:pt x="5119" y="10360"/>
                  </a:lnTo>
                  <a:lnTo>
                    <a:pt x="5289" y="10094"/>
                  </a:lnTo>
                  <a:lnTo>
                    <a:pt x="5469" y="9809"/>
                  </a:lnTo>
                  <a:lnTo>
                    <a:pt x="5659" y="9504"/>
                  </a:lnTo>
                  <a:lnTo>
                    <a:pt x="5856" y="9190"/>
                  </a:lnTo>
                  <a:lnTo>
                    <a:pt x="6051" y="8878"/>
                  </a:lnTo>
                  <a:lnTo>
                    <a:pt x="6248" y="8570"/>
                  </a:lnTo>
                  <a:lnTo>
                    <a:pt x="6446" y="8263"/>
                  </a:lnTo>
                  <a:lnTo>
                    <a:pt x="6643" y="7959"/>
                  </a:lnTo>
                  <a:lnTo>
                    <a:pt x="6841" y="7658"/>
                  </a:lnTo>
                  <a:lnTo>
                    <a:pt x="7040" y="7359"/>
                  </a:lnTo>
                  <a:lnTo>
                    <a:pt x="7238" y="7061"/>
                  </a:lnTo>
                  <a:lnTo>
                    <a:pt x="7437" y="6767"/>
                  </a:lnTo>
                  <a:lnTo>
                    <a:pt x="7637" y="6475"/>
                  </a:lnTo>
                  <a:lnTo>
                    <a:pt x="7837" y="6185"/>
                  </a:lnTo>
                  <a:lnTo>
                    <a:pt x="8036" y="5897"/>
                  </a:lnTo>
                  <a:lnTo>
                    <a:pt x="8237" y="5612"/>
                  </a:lnTo>
                  <a:lnTo>
                    <a:pt x="8438" y="5330"/>
                  </a:lnTo>
                  <a:lnTo>
                    <a:pt x="8639" y="5050"/>
                  </a:lnTo>
                  <a:lnTo>
                    <a:pt x="8841" y="4772"/>
                  </a:lnTo>
                  <a:lnTo>
                    <a:pt x="8981" y="4581"/>
                  </a:lnTo>
                  <a:lnTo>
                    <a:pt x="9118" y="4394"/>
                  </a:lnTo>
                  <a:lnTo>
                    <a:pt x="9254" y="4211"/>
                  </a:lnTo>
                  <a:lnTo>
                    <a:pt x="9388" y="4032"/>
                  </a:lnTo>
                  <a:lnTo>
                    <a:pt x="9520" y="3857"/>
                  </a:lnTo>
                  <a:lnTo>
                    <a:pt x="9650" y="3686"/>
                  </a:lnTo>
                  <a:lnTo>
                    <a:pt x="9778" y="3519"/>
                  </a:lnTo>
                  <a:lnTo>
                    <a:pt x="9905" y="3356"/>
                  </a:lnTo>
                  <a:lnTo>
                    <a:pt x="10030" y="3196"/>
                  </a:lnTo>
                  <a:lnTo>
                    <a:pt x="10153" y="3040"/>
                  </a:lnTo>
                  <a:lnTo>
                    <a:pt x="10275" y="2888"/>
                  </a:lnTo>
                  <a:lnTo>
                    <a:pt x="10395" y="2741"/>
                  </a:lnTo>
                  <a:lnTo>
                    <a:pt x="10513" y="2596"/>
                  </a:lnTo>
                  <a:lnTo>
                    <a:pt x="10628" y="2457"/>
                  </a:lnTo>
                  <a:lnTo>
                    <a:pt x="10743" y="2321"/>
                  </a:lnTo>
                  <a:lnTo>
                    <a:pt x="10855" y="2187"/>
                  </a:lnTo>
                  <a:lnTo>
                    <a:pt x="10964" y="2060"/>
                  </a:lnTo>
                  <a:lnTo>
                    <a:pt x="11071" y="1939"/>
                  </a:lnTo>
                  <a:lnTo>
                    <a:pt x="11172" y="1825"/>
                  </a:lnTo>
                  <a:lnTo>
                    <a:pt x="11271" y="1717"/>
                  </a:lnTo>
                  <a:lnTo>
                    <a:pt x="11365" y="1615"/>
                  </a:lnTo>
                  <a:lnTo>
                    <a:pt x="11455" y="1518"/>
                  </a:lnTo>
                  <a:lnTo>
                    <a:pt x="11541" y="1428"/>
                  </a:lnTo>
                  <a:lnTo>
                    <a:pt x="11624" y="1345"/>
                  </a:lnTo>
                  <a:lnTo>
                    <a:pt x="11702" y="1267"/>
                  </a:lnTo>
                  <a:lnTo>
                    <a:pt x="11777" y="1195"/>
                  </a:lnTo>
                  <a:lnTo>
                    <a:pt x="11812" y="1163"/>
                  </a:lnTo>
                  <a:lnTo>
                    <a:pt x="11847" y="1131"/>
                  </a:lnTo>
                  <a:lnTo>
                    <a:pt x="11882" y="1101"/>
                  </a:lnTo>
                  <a:lnTo>
                    <a:pt x="11915" y="1072"/>
                  </a:lnTo>
                  <a:lnTo>
                    <a:pt x="11947" y="1045"/>
                  </a:lnTo>
                  <a:lnTo>
                    <a:pt x="11977" y="1019"/>
                  </a:lnTo>
                  <a:lnTo>
                    <a:pt x="12008" y="996"/>
                  </a:lnTo>
                  <a:lnTo>
                    <a:pt x="12037" y="973"/>
                  </a:lnTo>
                  <a:lnTo>
                    <a:pt x="12064" y="952"/>
                  </a:lnTo>
                  <a:lnTo>
                    <a:pt x="12092" y="933"/>
                  </a:lnTo>
                  <a:lnTo>
                    <a:pt x="12118" y="915"/>
                  </a:lnTo>
                  <a:lnTo>
                    <a:pt x="12143" y="899"/>
                  </a:lnTo>
                  <a:lnTo>
                    <a:pt x="12216" y="858"/>
                  </a:lnTo>
                  <a:lnTo>
                    <a:pt x="12292" y="818"/>
                  </a:lnTo>
                  <a:lnTo>
                    <a:pt x="12371" y="778"/>
                  </a:lnTo>
                  <a:lnTo>
                    <a:pt x="12453" y="740"/>
                  </a:lnTo>
                  <a:lnTo>
                    <a:pt x="12537" y="702"/>
                  </a:lnTo>
                  <a:lnTo>
                    <a:pt x="12623" y="665"/>
                  </a:lnTo>
                  <a:lnTo>
                    <a:pt x="12713" y="629"/>
                  </a:lnTo>
                  <a:lnTo>
                    <a:pt x="12805" y="593"/>
                  </a:lnTo>
                  <a:lnTo>
                    <a:pt x="12899" y="558"/>
                  </a:lnTo>
                  <a:lnTo>
                    <a:pt x="12996" y="523"/>
                  </a:lnTo>
                  <a:lnTo>
                    <a:pt x="13097" y="489"/>
                  </a:lnTo>
                  <a:lnTo>
                    <a:pt x="13199" y="456"/>
                  </a:lnTo>
                  <a:lnTo>
                    <a:pt x="13305" y="425"/>
                  </a:lnTo>
                  <a:lnTo>
                    <a:pt x="13412" y="393"/>
                  </a:lnTo>
                  <a:lnTo>
                    <a:pt x="13523" y="362"/>
                  </a:lnTo>
                  <a:lnTo>
                    <a:pt x="13636" y="332"/>
                  </a:lnTo>
                  <a:lnTo>
                    <a:pt x="13750" y="304"/>
                  </a:lnTo>
                  <a:lnTo>
                    <a:pt x="13866" y="276"/>
                  </a:lnTo>
                  <a:lnTo>
                    <a:pt x="13984" y="249"/>
                  </a:lnTo>
                  <a:lnTo>
                    <a:pt x="14104" y="224"/>
                  </a:lnTo>
                  <a:lnTo>
                    <a:pt x="14225" y="199"/>
                  </a:lnTo>
                  <a:lnTo>
                    <a:pt x="14348" y="176"/>
                  </a:lnTo>
                  <a:lnTo>
                    <a:pt x="14473" y="154"/>
                  </a:lnTo>
                  <a:lnTo>
                    <a:pt x="14600" y="133"/>
                  </a:lnTo>
                  <a:lnTo>
                    <a:pt x="14728" y="112"/>
                  </a:lnTo>
                  <a:lnTo>
                    <a:pt x="14858" y="94"/>
                  </a:lnTo>
                  <a:lnTo>
                    <a:pt x="14989" y="75"/>
                  </a:lnTo>
                  <a:lnTo>
                    <a:pt x="15123" y="58"/>
                  </a:lnTo>
                  <a:lnTo>
                    <a:pt x="15258" y="42"/>
                  </a:lnTo>
                  <a:lnTo>
                    <a:pt x="15394" y="27"/>
                  </a:lnTo>
                  <a:lnTo>
                    <a:pt x="15532" y="14"/>
                  </a:lnTo>
                  <a:lnTo>
                    <a:pt x="15672" y="0"/>
                  </a:lnTo>
                  <a:lnTo>
                    <a:pt x="15756" y="439"/>
                  </a:lnTo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 sz="1633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7A76D38-5E9B-26E2-E4F0-FAA438358574}"/>
              </a:ext>
            </a:extLst>
          </p:cNvPr>
          <p:cNvGrpSpPr/>
          <p:nvPr/>
        </p:nvGrpSpPr>
        <p:grpSpPr>
          <a:xfrm>
            <a:off x="720008" y="3799907"/>
            <a:ext cx="735293" cy="761207"/>
            <a:chOff x="1818308" y="4572719"/>
            <a:chExt cx="612775" cy="612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62BAB98-4549-4AA2-EE02-FAEFA8EAA491}"/>
                </a:ext>
              </a:extLst>
            </p:cNvPr>
            <p:cNvSpPr/>
            <p:nvPr/>
          </p:nvSpPr>
          <p:spPr bwMode="ltGray">
            <a:xfrm>
              <a:off x="1818308" y="4572719"/>
              <a:ext cx="612775" cy="612775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8AAD211D-58BE-2095-43B2-DCEC7187EBDD}"/>
                </a:ext>
              </a:extLst>
            </p:cNvPr>
            <p:cNvSpPr/>
            <p:nvPr/>
          </p:nvSpPr>
          <p:spPr bwMode="ltGray">
            <a:xfrm>
              <a:off x="1892971" y="4647382"/>
              <a:ext cx="463448" cy="463448"/>
            </a:xfrm>
            <a:prstGeom prst="ellipse">
              <a:avLst/>
            </a:prstGeom>
            <a:solidFill>
              <a:schemeClr val="tx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46B3B77-78A7-53C8-F46D-4141D0C04B15}"/>
                </a:ext>
              </a:extLst>
            </p:cNvPr>
            <p:cNvCxnSpPr/>
            <p:nvPr/>
          </p:nvCxnSpPr>
          <p:spPr>
            <a:xfrm>
              <a:off x="1892971" y="4879106"/>
              <a:ext cx="463448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FAE09CE-6AD2-38BB-8144-7F90D6711B03}"/>
                </a:ext>
              </a:extLst>
            </p:cNvPr>
            <p:cNvCxnSpPr/>
            <p:nvPr/>
          </p:nvCxnSpPr>
          <p:spPr>
            <a:xfrm flipV="1">
              <a:off x="2124695" y="4647382"/>
              <a:ext cx="0" cy="463448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03EB717C-C32A-D660-0A79-49A8CC5E55EF}"/>
                </a:ext>
              </a:extLst>
            </p:cNvPr>
            <p:cNvSpPr/>
            <p:nvPr/>
          </p:nvSpPr>
          <p:spPr bwMode="ltGray">
            <a:xfrm>
              <a:off x="1957637" y="4712048"/>
              <a:ext cx="334117" cy="334117"/>
            </a:xfrm>
            <a:prstGeom prst="ellipse">
              <a:avLst/>
            </a:prstGeom>
            <a:solidFill>
              <a:schemeClr val="tx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9C9C40D8-A399-B5EF-4E28-FD2B3404C7EB}"/>
                </a:ext>
              </a:extLst>
            </p:cNvPr>
            <p:cNvGrpSpPr/>
            <p:nvPr/>
          </p:nvGrpSpPr>
          <p:grpSpPr>
            <a:xfrm>
              <a:off x="1996655" y="4764061"/>
              <a:ext cx="264813" cy="161760"/>
              <a:chOff x="2173587" y="4641056"/>
              <a:chExt cx="264813" cy="16176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64819F9E-CB03-FC26-78FB-7DDEF04ED339}"/>
                  </a:ext>
                </a:extLst>
              </p:cNvPr>
              <p:cNvCxnSpPr/>
              <p:nvPr/>
            </p:nvCxnSpPr>
            <p:spPr>
              <a:xfrm flipV="1">
                <a:off x="2257692" y="4641056"/>
                <a:ext cx="180708" cy="16176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9A212BB5-7761-B1AE-3215-964FDC6EFACB}"/>
                  </a:ext>
                </a:extLst>
              </p:cNvPr>
              <p:cNvCxnSpPr/>
              <p:nvPr/>
            </p:nvCxnSpPr>
            <p:spPr>
              <a:xfrm flipH="1" flipV="1">
                <a:off x="2173587" y="4723876"/>
                <a:ext cx="105393" cy="32146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xmlns="" id="{73B73D30-686E-E71B-85E3-B2D5A58EB9B3}"/>
                  </a:ext>
                </a:extLst>
              </p:cNvPr>
              <p:cNvSpPr/>
              <p:nvPr/>
            </p:nvSpPr>
            <p:spPr bwMode="ltGray">
              <a:xfrm>
                <a:off x="2277047" y="4742184"/>
                <a:ext cx="45719" cy="45719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33" err="1">
                  <a:solidFill>
                    <a:schemeClr val="bg1"/>
                  </a:solidFill>
                  <a:latin typeface="Georgia" pitchFamily="18" charset="0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36F75F8-A2E0-D372-D60E-C43C1231A613}"/>
              </a:ext>
            </a:extLst>
          </p:cNvPr>
          <p:cNvGrpSpPr/>
          <p:nvPr/>
        </p:nvGrpSpPr>
        <p:grpSpPr>
          <a:xfrm>
            <a:off x="785196" y="5786073"/>
            <a:ext cx="688366" cy="623601"/>
            <a:chOff x="8742468" y="3474401"/>
            <a:chExt cx="612000" cy="612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0874FA75-D717-9FBE-DEC5-BCBA3337E2A1}"/>
                </a:ext>
              </a:extLst>
            </p:cNvPr>
            <p:cNvSpPr/>
            <p:nvPr/>
          </p:nvSpPr>
          <p:spPr bwMode="ltGray">
            <a:xfrm>
              <a:off x="8742468" y="3474401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25" name="Freeform 4847">
              <a:extLst>
                <a:ext uri="{FF2B5EF4-FFF2-40B4-BE49-F238E27FC236}">
                  <a16:creationId xmlns:a16="http://schemas.microsoft.com/office/drawing/2014/main" xmlns="" id="{A847C688-90A8-69F6-3A45-9DDA4F7F2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4545" y="3569952"/>
              <a:ext cx="307068" cy="424047"/>
            </a:xfrm>
            <a:custGeom>
              <a:avLst/>
              <a:gdLst>
                <a:gd name="T0" fmla="*/ 252 w 252"/>
                <a:gd name="T1" fmla="*/ 332 h 348"/>
                <a:gd name="T2" fmla="*/ 242 w 252"/>
                <a:gd name="T3" fmla="*/ 346 h 348"/>
                <a:gd name="T4" fmla="*/ 16 w 252"/>
                <a:gd name="T5" fmla="*/ 348 h 348"/>
                <a:gd name="T6" fmla="*/ 2 w 252"/>
                <a:gd name="T7" fmla="*/ 338 h 348"/>
                <a:gd name="T8" fmla="*/ 0 w 252"/>
                <a:gd name="T9" fmla="*/ 32 h 348"/>
                <a:gd name="T10" fmla="*/ 10 w 252"/>
                <a:gd name="T11" fmla="*/ 16 h 348"/>
                <a:gd name="T12" fmla="*/ 90 w 252"/>
                <a:gd name="T13" fmla="*/ 16 h 348"/>
                <a:gd name="T14" fmla="*/ 86 w 252"/>
                <a:gd name="T15" fmla="*/ 30 h 348"/>
                <a:gd name="T16" fmla="*/ 16 w 252"/>
                <a:gd name="T17" fmla="*/ 332 h 348"/>
                <a:gd name="T18" fmla="*/ 168 w 252"/>
                <a:gd name="T19" fmla="*/ 34 h 348"/>
                <a:gd name="T20" fmla="*/ 164 w 252"/>
                <a:gd name="T21" fmla="*/ 26 h 348"/>
                <a:gd name="T22" fmla="*/ 236 w 252"/>
                <a:gd name="T23" fmla="*/ 16 h 348"/>
                <a:gd name="T24" fmla="*/ 248 w 252"/>
                <a:gd name="T25" fmla="*/ 20 h 348"/>
                <a:gd name="T26" fmla="*/ 252 w 252"/>
                <a:gd name="T27" fmla="*/ 32 h 348"/>
                <a:gd name="T28" fmla="*/ 36 w 252"/>
                <a:gd name="T29" fmla="*/ 312 h 348"/>
                <a:gd name="T30" fmla="*/ 36 w 252"/>
                <a:gd name="T31" fmla="*/ 94 h 348"/>
                <a:gd name="T32" fmla="*/ 216 w 252"/>
                <a:gd name="T33" fmla="*/ 94 h 348"/>
                <a:gd name="T34" fmla="*/ 132 w 252"/>
                <a:gd name="T35" fmla="*/ 186 h 348"/>
                <a:gd name="T36" fmla="*/ 122 w 252"/>
                <a:gd name="T37" fmla="*/ 184 h 348"/>
                <a:gd name="T38" fmla="*/ 74 w 252"/>
                <a:gd name="T39" fmla="*/ 206 h 348"/>
                <a:gd name="T40" fmla="*/ 68 w 252"/>
                <a:gd name="T41" fmla="*/ 204 h 348"/>
                <a:gd name="T42" fmla="*/ 60 w 252"/>
                <a:gd name="T43" fmla="*/ 206 h 348"/>
                <a:gd name="T44" fmla="*/ 58 w 252"/>
                <a:gd name="T45" fmla="*/ 218 h 348"/>
                <a:gd name="T46" fmla="*/ 78 w 252"/>
                <a:gd name="T47" fmla="*/ 238 h 348"/>
                <a:gd name="T48" fmla="*/ 86 w 252"/>
                <a:gd name="T49" fmla="*/ 242 h 348"/>
                <a:gd name="T50" fmla="*/ 132 w 252"/>
                <a:gd name="T51" fmla="*/ 200 h 348"/>
                <a:gd name="T52" fmla="*/ 134 w 252"/>
                <a:gd name="T53" fmla="*/ 192 h 348"/>
                <a:gd name="T54" fmla="*/ 132 w 252"/>
                <a:gd name="T55" fmla="*/ 186 h 348"/>
                <a:gd name="T56" fmla="*/ 128 w 252"/>
                <a:gd name="T57" fmla="*/ 122 h 348"/>
                <a:gd name="T58" fmla="*/ 118 w 252"/>
                <a:gd name="T59" fmla="*/ 124 h 348"/>
                <a:gd name="T60" fmla="*/ 74 w 252"/>
                <a:gd name="T61" fmla="*/ 144 h 348"/>
                <a:gd name="T62" fmla="*/ 64 w 252"/>
                <a:gd name="T63" fmla="*/ 142 h 348"/>
                <a:gd name="T64" fmla="*/ 58 w 252"/>
                <a:gd name="T65" fmla="*/ 148 h 348"/>
                <a:gd name="T66" fmla="*/ 60 w 252"/>
                <a:gd name="T67" fmla="*/ 158 h 348"/>
                <a:gd name="T68" fmla="*/ 82 w 252"/>
                <a:gd name="T69" fmla="*/ 180 h 348"/>
                <a:gd name="T70" fmla="*/ 90 w 252"/>
                <a:gd name="T71" fmla="*/ 180 h 348"/>
                <a:gd name="T72" fmla="*/ 132 w 252"/>
                <a:gd name="T73" fmla="*/ 138 h 348"/>
                <a:gd name="T74" fmla="*/ 134 w 252"/>
                <a:gd name="T75" fmla="*/ 126 h 348"/>
                <a:gd name="T76" fmla="*/ 36 w 252"/>
                <a:gd name="T77" fmla="*/ 64 h 348"/>
                <a:gd name="T78" fmla="*/ 40 w 252"/>
                <a:gd name="T79" fmla="*/ 54 h 348"/>
                <a:gd name="T80" fmla="*/ 78 w 252"/>
                <a:gd name="T81" fmla="*/ 48 h 348"/>
                <a:gd name="T82" fmla="*/ 94 w 252"/>
                <a:gd name="T83" fmla="*/ 42 h 348"/>
                <a:gd name="T84" fmla="*/ 100 w 252"/>
                <a:gd name="T85" fmla="*/ 26 h 348"/>
                <a:gd name="T86" fmla="*/ 116 w 252"/>
                <a:gd name="T87" fmla="*/ 2 h 348"/>
                <a:gd name="T88" fmla="*/ 136 w 252"/>
                <a:gd name="T89" fmla="*/ 2 h 348"/>
                <a:gd name="T90" fmla="*/ 152 w 252"/>
                <a:gd name="T91" fmla="*/ 26 h 348"/>
                <a:gd name="T92" fmla="*/ 158 w 252"/>
                <a:gd name="T93" fmla="*/ 42 h 348"/>
                <a:gd name="T94" fmla="*/ 200 w 252"/>
                <a:gd name="T95" fmla="*/ 48 h 348"/>
                <a:gd name="T96" fmla="*/ 212 w 252"/>
                <a:gd name="T97" fmla="*/ 54 h 348"/>
                <a:gd name="T98" fmla="*/ 216 w 252"/>
                <a:gd name="T99" fmla="*/ 78 h 348"/>
                <a:gd name="T100" fmla="*/ 36 w 252"/>
                <a:gd name="T101" fmla="*/ 82 h 348"/>
                <a:gd name="T102" fmla="*/ 36 w 252"/>
                <a:gd name="T103" fmla="*/ 64 h 348"/>
                <a:gd name="T104" fmla="*/ 116 w 252"/>
                <a:gd name="T105" fmla="*/ 30 h 348"/>
                <a:gd name="T106" fmla="*/ 126 w 252"/>
                <a:gd name="T107" fmla="*/ 38 h 348"/>
                <a:gd name="T108" fmla="*/ 134 w 252"/>
                <a:gd name="T109" fmla="*/ 34 h 348"/>
                <a:gd name="T110" fmla="*/ 136 w 252"/>
                <a:gd name="T111" fmla="*/ 26 h 348"/>
                <a:gd name="T112" fmla="*/ 130 w 252"/>
                <a:gd name="T113" fmla="*/ 16 h 348"/>
                <a:gd name="T114" fmla="*/ 122 w 252"/>
                <a:gd name="T115" fmla="*/ 16 h 348"/>
                <a:gd name="T116" fmla="*/ 116 w 252"/>
                <a:gd name="T117" fmla="*/ 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2" h="348">
                  <a:moveTo>
                    <a:pt x="252" y="32"/>
                  </a:moveTo>
                  <a:lnTo>
                    <a:pt x="252" y="332"/>
                  </a:lnTo>
                  <a:lnTo>
                    <a:pt x="252" y="332"/>
                  </a:lnTo>
                  <a:lnTo>
                    <a:pt x="250" y="338"/>
                  </a:lnTo>
                  <a:lnTo>
                    <a:pt x="248" y="344"/>
                  </a:lnTo>
                  <a:lnTo>
                    <a:pt x="242" y="346"/>
                  </a:lnTo>
                  <a:lnTo>
                    <a:pt x="236" y="348"/>
                  </a:lnTo>
                  <a:lnTo>
                    <a:pt x="16" y="348"/>
                  </a:lnTo>
                  <a:lnTo>
                    <a:pt x="16" y="348"/>
                  </a:lnTo>
                  <a:lnTo>
                    <a:pt x="10" y="346"/>
                  </a:lnTo>
                  <a:lnTo>
                    <a:pt x="4" y="344"/>
                  </a:lnTo>
                  <a:lnTo>
                    <a:pt x="2" y="338"/>
                  </a:lnTo>
                  <a:lnTo>
                    <a:pt x="0" y="3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26"/>
                  </a:lnTo>
                  <a:lnTo>
                    <a:pt x="4" y="20"/>
                  </a:lnTo>
                  <a:lnTo>
                    <a:pt x="10" y="16"/>
                  </a:lnTo>
                  <a:lnTo>
                    <a:pt x="16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88" y="26"/>
                  </a:lnTo>
                  <a:lnTo>
                    <a:pt x="88" y="26"/>
                  </a:lnTo>
                  <a:lnTo>
                    <a:pt x="86" y="30"/>
                  </a:lnTo>
                  <a:lnTo>
                    <a:pt x="84" y="34"/>
                  </a:lnTo>
                  <a:lnTo>
                    <a:pt x="16" y="34"/>
                  </a:lnTo>
                  <a:lnTo>
                    <a:pt x="16" y="332"/>
                  </a:lnTo>
                  <a:lnTo>
                    <a:pt x="236" y="332"/>
                  </a:lnTo>
                  <a:lnTo>
                    <a:pt x="236" y="34"/>
                  </a:lnTo>
                  <a:lnTo>
                    <a:pt x="168" y="34"/>
                  </a:lnTo>
                  <a:lnTo>
                    <a:pt x="168" y="34"/>
                  </a:lnTo>
                  <a:lnTo>
                    <a:pt x="166" y="30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2" y="16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42" y="16"/>
                  </a:lnTo>
                  <a:lnTo>
                    <a:pt x="248" y="20"/>
                  </a:lnTo>
                  <a:lnTo>
                    <a:pt x="250" y="26"/>
                  </a:lnTo>
                  <a:lnTo>
                    <a:pt x="252" y="32"/>
                  </a:lnTo>
                  <a:lnTo>
                    <a:pt x="252" y="32"/>
                  </a:lnTo>
                  <a:close/>
                  <a:moveTo>
                    <a:pt x="216" y="94"/>
                  </a:moveTo>
                  <a:lnTo>
                    <a:pt x="216" y="312"/>
                  </a:lnTo>
                  <a:lnTo>
                    <a:pt x="36" y="312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lnTo>
                    <a:pt x="216" y="94"/>
                  </a:lnTo>
                  <a:close/>
                  <a:moveTo>
                    <a:pt x="132" y="186"/>
                  </a:moveTo>
                  <a:lnTo>
                    <a:pt x="132" y="186"/>
                  </a:lnTo>
                  <a:lnTo>
                    <a:pt x="128" y="184"/>
                  </a:lnTo>
                  <a:lnTo>
                    <a:pt x="124" y="182"/>
                  </a:lnTo>
                  <a:lnTo>
                    <a:pt x="122" y="184"/>
                  </a:lnTo>
                  <a:lnTo>
                    <a:pt x="118" y="186"/>
                  </a:lnTo>
                  <a:lnTo>
                    <a:pt x="86" y="21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0" y="204"/>
                  </a:lnTo>
                  <a:lnTo>
                    <a:pt x="68" y="204"/>
                  </a:lnTo>
                  <a:lnTo>
                    <a:pt x="64" y="204"/>
                  </a:lnTo>
                  <a:lnTo>
                    <a:pt x="60" y="206"/>
                  </a:lnTo>
                  <a:lnTo>
                    <a:pt x="60" y="206"/>
                  </a:lnTo>
                  <a:lnTo>
                    <a:pt x="58" y="210"/>
                  </a:lnTo>
                  <a:lnTo>
                    <a:pt x="58" y="214"/>
                  </a:lnTo>
                  <a:lnTo>
                    <a:pt x="58" y="218"/>
                  </a:lnTo>
                  <a:lnTo>
                    <a:pt x="60" y="220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82" y="242"/>
                  </a:lnTo>
                  <a:lnTo>
                    <a:pt x="86" y="242"/>
                  </a:lnTo>
                  <a:lnTo>
                    <a:pt x="86" y="242"/>
                  </a:lnTo>
                  <a:lnTo>
                    <a:pt x="90" y="242"/>
                  </a:lnTo>
                  <a:lnTo>
                    <a:pt x="92" y="238"/>
                  </a:lnTo>
                  <a:lnTo>
                    <a:pt x="132" y="200"/>
                  </a:lnTo>
                  <a:lnTo>
                    <a:pt x="132" y="200"/>
                  </a:lnTo>
                  <a:lnTo>
                    <a:pt x="134" y="196"/>
                  </a:lnTo>
                  <a:lnTo>
                    <a:pt x="134" y="192"/>
                  </a:lnTo>
                  <a:lnTo>
                    <a:pt x="134" y="188"/>
                  </a:lnTo>
                  <a:lnTo>
                    <a:pt x="132" y="186"/>
                  </a:lnTo>
                  <a:lnTo>
                    <a:pt x="132" y="186"/>
                  </a:lnTo>
                  <a:close/>
                  <a:moveTo>
                    <a:pt x="132" y="124"/>
                  </a:moveTo>
                  <a:lnTo>
                    <a:pt x="132" y="124"/>
                  </a:lnTo>
                  <a:lnTo>
                    <a:pt x="128" y="122"/>
                  </a:lnTo>
                  <a:lnTo>
                    <a:pt x="124" y="120"/>
                  </a:lnTo>
                  <a:lnTo>
                    <a:pt x="122" y="122"/>
                  </a:lnTo>
                  <a:lnTo>
                    <a:pt x="118" y="124"/>
                  </a:lnTo>
                  <a:lnTo>
                    <a:pt x="86" y="156"/>
                  </a:lnTo>
                  <a:lnTo>
                    <a:pt x="74" y="144"/>
                  </a:lnTo>
                  <a:lnTo>
                    <a:pt x="74" y="144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4" y="142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58" y="148"/>
                  </a:lnTo>
                  <a:lnTo>
                    <a:pt x="58" y="152"/>
                  </a:lnTo>
                  <a:lnTo>
                    <a:pt x="58" y="156"/>
                  </a:lnTo>
                  <a:lnTo>
                    <a:pt x="60" y="15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80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2" y="178"/>
                  </a:lnTo>
                  <a:lnTo>
                    <a:pt x="132" y="138"/>
                  </a:lnTo>
                  <a:lnTo>
                    <a:pt x="132" y="138"/>
                  </a:lnTo>
                  <a:lnTo>
                    <a:pt x="134" y="134"/>
                  </a:lnTo>
                  <a:lnTo>
                    <a:pt x="134" y="130"/>
                  </a:lnTo>
                  <a:lnTo>
                    <a:pt x="134" y="126"/>
                  </a:lnTo>
                  <a:lnTo>
                    <a:pt x="132" y="124"/>
                  </a:lnTo>
                  <a:lnTo>
                    <a:pt x="132" y="124"/>
                  </a:lnTo>
                  <a:close/>
                  <a:moveTo>
                    <a:pt x="36" y="64"/>
                  </a:moveTo>
                  <a:lnTo>
                    <a:pt x="36" y="64"/>
                  </a:lnTo>
                  <a:lnTo>
                    <a:pt x="36" y="58"/>
                  </a:lnTo>
                  <a:lnTo>
                    <a:pt x="40" y="54"/>
                  </a:lnTo>
                  <a:lnTo>
                    <a:pt x="46" y="50"/>
                  </a:lnTo>
                  <a:lnTo>
                    <a:pt x="52" y="48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86" y="46"/>
                  </a:lnTo>
                  <a:lnTo>
                    <a:pt x="94" y="42"/>
                  </a:lnTo>
                  <a:lnTo>
                    <a:pt x="98" y="36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2" y="16"/>
                  </a:lnTo>
                  <a:lnTo>
                    <a:pt x="108" y="8"/>
                  </a:lnTo>
                  <a:lnTo>
                    <a:pt x="116" y="2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6" y="2"/>
                  </a:lnTo>
                  <a:lnTo>
                    <a:pt x="144" y="8"/>
                  </a:lnTo>
                  <a:lnTo>
                    <a:pt x="150" y="1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4" y="36"/>
                  </a:lnTo>
                  <a:lnTo>
                    <a:pt x="158" y="42"/>
                  </a:lnTo>
                  <a:lnTo>
                    <a:pt x="166" y="46"/>
                  </a:lnTo>
                  <a:lnTo>
                    <a:pt x="174" y="48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206" y="50"/>
                  </a:lnTo>
                  <a:lnTo>
                    <a:pt x="212" y="54"/>
                  </a:lnTo>
                  <a:lnTo>
                    <a:pt x="216" y="58"/>
                  </a:lnTo>
                  <a:lnTo>
                    <a:pt x="216" y="64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6" y="82"/>
                  </a:lnTo>
                  <a:lnTo>
                    <a:pt x="36" y="82"/>
                  </a:lnTo>
                  <a:lnTo>
                    <a:pt x="36" y="82"/>
                  </a:lnTo>
                  <a:lnTo>
                    <a:pt x="36" y="78"/>
                  </a:lnTo>
                  <a:lnTo>
                    <a:pt x="36" y="64"/>
                  </a:lnTo>
                  <a:close/>
                  <a:moveTo>
                    <a:pt x="116" y="26"/>
                  </a:moveTo>
                  <a:lnTo>
                    <a:pt x="116" y="26"/>
                  </a:lnTo>
                  <a:lnTo>
                    <a:pt x="116" y="30"/>
                  </a:lnTo>
                  <a:lnTo>
                    <a:pt x="118" y="34"/>
                  </a:lnTo>
                  <a:lnTo>
                    <a:pt x="122" y="36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30" y="36"/>
                  </a:lnTo>
                  <a:lnTo>
                    <a:pt x="134" y="34"/>
                  </a:lnTo>
                  <a:lnTo>
                    <a:pt x="136" y="30"/>
                  </a:lnTo>
                  <a:lnTo>
                    <a:pt x="136" y="26"/>
                  </a:lnTo>
                  <a:lnTo>
                    <a:pt x="136" y="26"/>
                  </a:lnTo>
                  <a:lnTo>
                    <a:pt x="136" y="22"/>
                  </a:lnTo>
                  <a:lnTo>
                    <a:pt x="134" y="20"/>
                  </a:lnTo>
                  <a:lnTo>
                    <a:pt x="130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2" y="16"/>
                  </a:lnTo>
                  <a:lnTo>
                    <a:pt x="118" y="20"/>
                  </a:lnTo>
                  <a:lnTo>
                    <a:pt x="116" y="22"/>
                  </a:lnTo>
                  <a:lnTo>
                    <a:pt x="116" y="26"/>
                  </a:lnTo>
                  <a:lnTo>
                    <a:pt x="116" y="2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A9470527-4EC3-FF08-2E14-B3C4A2D12E03}"/>
              </a:ext>
            </a:extLst>
          </p:cNvPr>
          <p:cNvGrpSpPr/>
          <p:nvPr/>
        </p:nvGrpSpPr>
        <p:grpSpPr>
          <a:xfrm>
            <a:off x="769764" y="4784339"/>
            <a:ext cx="688366" cy="684389"/>
            <a:chOff x="2342233" y="2258092"/>
            <a:chExt cx="612000" cy="612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AF586FCE-06C0-F786-1FD0-5E0B1A8D20D9}"/>
                </a:ext>
              </a:extLst>
            </p:cNvPr>
            <p:cNvSpPr/>
            <p:nvPr/>
          </p:nvSpPr>
          <p:spPr bwMode="ltGray">
            <a:xfrm>
              <a:off x="2342233" y="2258092"/>
              <a:ext cx="612000" cy="612000"/>
            </a:xfrm>
            <a:prstGeom prst="ellipse">
              <a:avLst/>
            </a:prstGeom>
            <a:solidFill>
              <a:schemeClr val="tx2"/>
            </a:solidFill>
            <a:ln w="31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33" err="1">
                <a:solidFill>
                  <a:srgbClr val="C00000"/>
                </a:solidFill>
                <a:latin typeface="Georgia" pitchFamily="18" charset="0"/>
              </a:endParaRPr>
            </a:p>
          </p:txBody>
        </p:sp>
        <p:sp>
          <p:nvSpPr>
            <p:cNvPr id="28" name="Freeform 4957">
              <a:extLst>
                <a:ext uri="{FF2B5EF4-FFF2-40B4-BE49-F238E27FC236}">
                  <a16:creationId xmlns:a16="http://schemas.microsoft.com/office/drawing/2014/main" xmlns="" id="{A15A695A-345E-0919-6C88-2E72DCBB89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8726" y="2375917"/>
              <a:ext cx="411399" cy="341219"/>
            </a:xfrm>
            <a:custGeom>
              <a:avLst/>
              <a:gdLst>
                <a:gd name="T0" fmla="*/ 46 w 340"/>
                <a:gd name="T1" fmla="*/ 232 h 282"/>
                <a:gd name="T2" fmla="*/ 52 w 340"/>
                <a:gd name="T3" fmla="*/ 210 h 282"/>
                <a:gd name="T4" fmla="*/ 122 w 340"/>
                <a:gd name="T5" fmla="*/ 190 h 282"/>
                <a:gd name="T6" fmla="*/ 140 w 340"/>
                <a:gd name="T7" fmla="*/ 184 h 282"/>
                <a:gd name="T8" fmla="*/ 194 w 340"/>
                <a:gd name="T9" fmla="*/ 198 h 282"/>
                <a:gd name="T10" fmla="*/ 218 w 340"/>
                <a:gd name="T11" fmla="*/ 212 h 282"/>
                <a:gd name="T12" fmla="*/ 244 w 340"/>
                <a:gd name="T13" fmla="*/ 188 h 282"/>
                <a:gd name="T14" fmla="*/ 302 w 340"/>
                <a:gd name="T15" fmla="*/ 186 h 282"/>
                <a:gd name="T16" fmla="*/ 324 w 340"/>
                <a:gd name="T17" fmla="*/ 188 h 282"/>
                <a:gd name="T18" fmla="*/ 340 w 340"/>
                <a:gd name="T19" fmla="*/ 164 h 282"/>
                <a:gd name="T20" fmla="*/ 314 w 340"/>
                <a:gd name="T21" fmla="*/ 136 h 282"/>
                <a:gd name="T22" fmla="*/ 290 w 340"/>
                <a:gd name="T23" fmla="*/ 150 h 282"/>
                <a:gd name="T24" fmla="*/ 236 w 340"/>
                <a:gd name="T25" fmla="*/ 164 h 282"/>
                <a:gd name="T26" fmla="*/ 218 w 340"/>
                <a:gd name="T27" fmla="*/ 158 h 282"/>
                <a:gd name="T28" fmla="*/ 196 w 340"/>
                <a:gd name="T29" fmla="*/ 170 h 282"/>
                <a:gd name="T30" fmla="*/ 140 w 340"/>
                <a:gd name="T31" fmla="*/ 144 h 282"/>
                <a:gd name="T32" fmla="*/ 112 w 340"/>
                <a:gd name="T33" fmla="*/ 138 h 282"/>
                <a:gd name="T34" fmla="*/ 96 w 340"/>
                <a:gd name="T35" fmla="*/ 164 h 282"/>
                <a:gd name="T36" fmla="*/ 216 w 340"/>
                <a:gd name="T37" fmla="*/ 104 h 282"/>
                <a:gd name="T38" fmla="*/ 306 w 340"/>
                <a:gd name="T39" fmla="*/ 42 h 282"/>
                <a:gd name="T40" fmla="*/ 292 w 340"/>
                <a:gd name="T41" fmla="*/ 28 h 282"/>
                <a:gd name="T42" fmla="*/ 118 w 340"/>
                <a:gd name="T43" fmla="*/ 58 h 282"/>
                <a:gd name="T44" fmla="*/ 26 w 340"/>
                <a:gd name="T45" fmla="*/ 186 h 282"/>
                <a:gd name="T46" fmla="*/ 2 w 340"/>
                <a:gd name="T47" fmla="*/ 202 h 282"/>
                <a:gd name="T48" fmla="*/ 8 w 340"/>
                <a:gd name="T49" fmla="*/ 232 h 282"/>
                <a:gd name="T50" fmla="*/ 314 w 340"/>
                <a:gd name="T51" fmla="*/ 152 h 282"/>
                <a:gd name="T52" fmla="*/ 324 w 340"/>
                <a:gd name="T53" fmla="*/ 160 h 282"/>
                <a:gd name="T54" fmla="*/ 322 w 340"/>
                <a:gd name="T55" fmla="*/ 172 h 282"/>
                <a:gd name="T56" fmla="*/ 310 w 340"/>
                <a:gd name="T57" fmla="*/ 174 h 282"/>
                <a:gd name="T58" fmla="*/ 304 w 340"/>
                <a:gd name="T59" fmla="*/ 164 h 282"/>
                <a:gd name="T60" fmla="*/ 314 w 340"/>
                <a:gd name="T61" fmla="*/ 152 h 282"/>
                <a:gd name="T62" fmla="*/ 222 w 340"/>
                <a:gd name="T63" fmla="*/ 174 h 282"/>
                <a:gd name="T64" fmla="*/ 228 w 340"/>
                <a:gd name="T65" fmla="*/ 184 h 282"/>
                <a:gd name="T66" fmla="*/ 218 w 340"/>
                <a:gd name="T67" fmla="*/ 196 h 282"/>
                <a:gd name="T68" fmla="*/ 208 w 340"/>
                <a:gd name="T69" fmla="*/ 188 h 282"/>
                <a:gd name="T70" fmla="*/ 210 w 340"/>
                <a:gd name="T71" fmla="*/ 176 h 282"/>
                <a:gd name="T72" fmla="*/ 122 w 340"/>
                <a:gd name="T73" fmla="*/ 152 h 282"/>
                <a:gd name="T74" fmla="*/ 132 w 340"/>
                <a:gd name="T75" fmla="*/ 160 h 282"/>
                <a:gd name="T76" fmla="*/ 130 w 340"/>
                <a:gd name="T77" fmla="*/ 172 h 282"/>
                <a:gd name="T78" fmla="*/ 118 w 340"/>
                <a:gd name="T79" fmla="*/ 174 h 282"/>
                <a:gd name="T80" fmla="*/ 112 w 340"/>
                <a:gd name="T81" fmla="*/ 164 h 282"/>
                <a:gd name="T82" fmla="*/ 122 w 340"/>
                <a:gd name="T83" fmla="*/ 152 h 282"/>
                <a:gd name="T84" fmla="*/ 334 w 340"/>
                <a:gd name="T85" fmla="*/ 276 h 282"/>
                <a:gd name="T86" fmla="*/ 16 w 340"/>
                <a:gd name="T87" fmla="*/ 282 h 282"/>
                <a:gd name="T88" fmla="*/ 6 w 340"/>
                <a:gd name="T89" fmla="*/ 276 h 282"/>
                <a:gd name="T90" fmla="*/ 8 w 340"/>
                <a:gd name="T91" fmla="*/ 264 h 282"/>
                <a:gd name="T92" fmla="*/ 324 w 340"/>
                <a:gd name="T93" fmla="*/ 262 h 282"/>
                <a:gd name="T94" fmla="*/ 334 w 340"/>
                <a:gd name="T95" fmla="*/ 27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282">
                  <a:moveTo>
                    <a:pt x="26" y="240"/>
                  </a:moveTo>
                  <a:lnTo>
                    <a:pt x="26" y="240"/>
                  </a:lnTo>
                  <a:lnTo>
                    <a:pt x="36" y="238"/>
                  </a:lnTo>
                  <a:lnTo>
                    <a:pt x="46" y="232"/>
                  </a:lnTo>
                  <a:lnTo>
                    <a:pt x="50" y="22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0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12" y="188"/>
                  </a:lnTo>
                  <a:lnTo>
                    <a:pt x="122" y="190"/>
                  </a:lnTo>
                  <a:lnTo>
                    <a:pt x="122" y="190"/>
                  </a:lnTo>
                  <a:lnTo>
                    <a:pt x="128" y="190"/>
                  </a:lnTo>
                  <a:lnTo>
                    <a:pt x="134" y="186"/>
                  </a:lnTo>
                  <a:lnTo>
                    <a:pt x="140" y="184"/>
                  </a:lnTo>
                  <a:lnTo>
                    <a:pt x="144" y="178"/>
                  </a:lnTo>
                  <a:lnTo>
                    <a:pt x="192" y="188"/>
                  </a:lnTo>
                  <a:lnTo>
                    <a:pt x="192" y="188"/>
                  </a:lnTo>
                  <a:lnTo>
                    <a:pt x="194" y="198"/>
                  </a:lnTo>
                  <a:lnTo>
                    <a:pt x="200" y="204"/>
                  </a:lnTo>
                  <a:lnTo>
                    <a:pt x="208" y="210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28" y="210"/>
                  </a:lnTo>
                  <a:lnTo>
                    <a:pt x="236" y="204"/>
                  </a:lnTo>
                  <a:lnTo>
                    <a:pt x="242" y="198"/>
                  </a:lnTo>
                  <a:lnTo>
                    <a:pt x="244" y="18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96" y="184"/>
                  </a:lnTo>
                  <a:lnTo>
                    <a:pt x="302" y="186"/>
                  </a:lnTo>
                  <a:lnTo>
                    <a:pt x="308" y="190"/>
                  </a:lnTo>
                  <a:lnTo>
                    <a:pt x="314" y="190"/>
                  </a:lnTo>
                  <a:lnTo>
                    <a:pt x="314" y="190"/>
                  </a:lnTo>
                  <a:lnTo>
                    <a:pt x="324" y="188"/>
                  </a:lnTo>
                  <a:lnTo>
                    <a:pt x="332" y="182"/>
                  </a:lnTo>
                  <a:lnTo>
                    <a:pt x="338" y="174"/>
                  </a:lnTo>
                  <a:lnTo>
                    <a:pt x="340" y="164"/>
                  </a:lnTo>
                  <a:lnTo>
                    <a:pt x="340" y="164"/>
                  </a:lnTo>
                  <a:lnTo>
                    <a:pt x="338" y="152"/>
                  </a:lnTo>
                  <a:lnTo>
                    <a:pt x="332" y="144"/>
                  </a:lnTo>
                  <a:lnTo>
                    <a:pt x="324" y="138"/>
                  </a:lnTo>
                  <a:lnTo>
                    <a:pt x="314" y="136"/>
                  </a:lnTo>
                  <a:lnTo>
                    <a:pt x="314" y="136"/>
                  </a:lnTo>
                  <a:lnTo>
                    <a:pt x="304" y="138"/>
                  </a:lnTo>
                  <a:lnTo>
                    <a:pt x="296" y="144"/>
                  </a:lnTo>
                  <a:lnTo>
                    <a:pt x="290" y="150"/>
                  </a:lnTo>
                  <a:lnTo>
                    <a:pt x="288" y="158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36" y="164"/>
                  </a:lnTo>
                  <a:lnTo>
                    <a:pt x="230" y="160"/>
                  </a:lnTo>
                  <a:lnTo>
                    <a:pt x="224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2" y="158"/>
                  </a:lnTo>
                  <a:lnTo>
                    <a:pt x="206" y="160"/>
                  </a:lnTo>
                  <a:lnTo>
                    <a:pt x="200" y="164"/>
                  </a:lnTo>
                  <a:lnTo>
                    <a:pt x="196" y="170"/>
                  </a:lnTo>
                  <a:lnTo>
                    <a:pt x="148" y="158"/>
                  </a:lnTo>
                  <a:lnTo>
                    <a:pt x="148" y="158"/>
                  </a:lnTo>
                  <a:lnTo>
                    <a:pt x="146" y="150"/>
                  </a:lnTo>
                  <a:lnTo>
                    <a:pt x="140" y="144"/>
                  </a:lnTo>
                  <a:lnTo>
                    <a:pt x="132" y="138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12" y="138"/>
                  </a:lnTo>
                  <a:lnTo>
                    <a:pt x="104" y="144"/>
                  </a:lnTo>
                  <a:lnTo>
                    <a:pt x="98" y="152"/>
                  </a:lnTo>
                  <a:lnTo>
                    <a:pt x="96" y="164"/>
                  </a:lnTo>
                  <a:lnTo>
                    <a:pt x="96" y="164"/>
                  </a:lnTo>
                  <a:lnTo>
                    <a:pt x="96" y="166"/>
                  </a:lnTo>
                  <a:lnTo>
                    <a:pt x="56" y="186"/>
                  </a:lnTo>
                  <a:lnTo>
                    <a:pt x="126" y="80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4" y="102"/>
                  </a:lnTo>
                  <a:lnTo>
                    <a:pt x="306" y="42"/>
                  </a:lnTo>
                  <a:lnTo>
                    <a:pt x="336" y="72"/>
                  </a:lnTo>
                  <a:lnTo>
                    <a:pt x="336" y="0"/>
                  </a:lnTo>
                  <a:lnTo>
                    <a:pt x="264" y="0"/>
                  </a:lnTo>
                  <a:lnTo>
                    <a:pt x="292" y="28"/>
                  </a:lnTo>
                  <a:lnTo>
                    <a:pt x="216" y="84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18" y="58"/>
                  </a:lnTo>
                  <a:lnTo>
                    <a:pt x="114" y="62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26" y="186"/>
                  </a:lnTo>
                  <a:lnTo>
                    <a:pt x="26" y="186"/>
                  </a:lnTo>
                  <a:lnTo>
                    <a:pt x="16" y="188"/>
                  </a:lnTo>
                  <a:lnTo>
                    <a:pt x="8" y="194"/>
                  </a:lnTo>
                  <a:lnTo>
                    <a:pt x="2" y="20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22"/>
                  </a:lnTo>
                  <a:lnTo>
                    <a:pt x="8" y="232"/>
                  </a:lnTo>
                  <a:lnTo>
                    <a:pt x="16" y="238"/>
                  </a:lnTo>
                  <a:lnTo>
                    <a:pt x="26" y="240"/>
                  </a:lnTo>
                  <a:lnTo>
                    <a:pt x="26" y="240"/>
                  </a:lnTo>
                  <a:close/>
                  <a:moveTo>
                    <a:pt x="314" y="152"/>
                  </a:moveTo>
                  <a:lnTo>
                    <a:pt x="314" y="152"/>
                  </a:lnTo>
                  <a:lnTo>
                    <a:pt x="318" y="154"/>
                  </a:lnTo>
                  <a:lnTo>
                    <a:pt x="322" y="156"/>
                  </a:lnTo>
                  <a:lnTo>
                    <a:pt x="324" y="160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8"/>
                  </a:lnTo>
                  <a:lnTo>
                    <a:pt x="322" y="172"/>
                  </a:lnTo>
                  <a:lnTo>
                    <a:pt x="318" y="174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10" y="174"/>
                  </a:lnTo>
                  <a:lnTo>
                    <a:pt x="306" y="172"/>
                  </a:lnTo>
                  <a:lnTo>
                    <a:pt x="304" y="168"/>
                  </a:lnTo>
                  <a:lnTo>
                    <a:pt x="304" y="164"/>
                  </a:lnTo>
                  <a:lnTo>
                    <a:pt x="304" y="164"/>
                  </a:lnTo>
                  <a:lnTo>
                    <a:pt x="304" y="160"/>
                  </a:lnTo>
                  <a:lnTo>
                    <a:pt x="306" y="156"/>
                  </a:lnTo>
                  <a:lnTo>
                    <a:pt x="310" y="154"/>
                  </a:lnTo>
                  <a:lnTo>
                    <a:pt x="314" y="152"/>
                  </a:lnTo>
                  <a:lnTo>
                    <a:pt x="314" y="152"/>
                  </a:lnTo>
                  <a:close/>
                  <a:moveTo>
                    <a:pt x="218" y="174"/>
                  </a:moveTo>
                  <a:lnTo>
                    <a:pt x="218" y="174"/>
                  </a:lnTo>
                  <a:lnTo>
                    <a:pt x="222" y="174"/>
                  </a:lnTo>
                  <a:lnTo>
                    <a:pt x="226" y="176"/>
                  </a:lnTo>
                  <a:lnTo>
                    <a:pt x="228" y="180"/>
                  </a:lnTo>
                  <a:lnTo>
                    <a:pt x="228" y="184"/>
                  </a:lnTo>
                  <a:lnTo>
                    <a:pt x="228" y="184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2" y="194"/>
                  </a:lnTo>
                  <a:lnTo>
                    <a:pt x="218" y="196"/>
                  </a:lnTo>
                  <a:lnTo>
                    <a:pt x="218" y="196"/>
                  </a:lnTo>
                  <a:lnTo>
                    <a:pt x="214" y="194"/>
                  </a:lnTo>
                  <a:lnTo>
                    <a:pt x="210" y="192"/>
                  </a:lnTo>
                  <a:lnTo>
                    <a:pt x="208" y="188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0"/>
                  </a:lnTo>
                  <a:lnTo>
                    <a:pt x="210" y="176"/>
                  </a:lnTo>
                  <a:lnTo>
                    <a:pt x="214" y="174"/>
                  </a:lnTo>
                  <a:lnTo>
                    <a:pt x="218" y="174"/>
                  </a:lnTo>
                  <a:lnTo>
                    <a:pt x="218" y="174"/>
                  </a:lnTo>
                  <a:close/>
                  <a:moveTo>
                    <a:pt x="122" y="152"/>
                  </a:moveTo>
                  <a:lnTo>
                    <a:pt x="122" y="152"/>
                  </a:lnTo>
                  <a:lnTo>
                    <a:pt x="126" y="154"/>
                  </a:lnTo>
                  <a:lnTo>
                    <a:pt x="130" y="156"/>
                  </a:lnTo>
                  <a:lnTo>
                    <a:pt x="132" y="160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2" y="168"/>
                  </a:lnTo>
                  <a:lnTo>
                    <a:pt x="130" y="172"/>
                  </a:lnTo>
                  <a:lnTo>
                    <a:pt x="126" y="174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18" y="174"/>
                  </a:lnTo>
                  <a:lnTo>
                    <a:pt x="114" y="172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2" y="164"/>
                  </a:lnTo>
                  <a:lnTo>
                    <a:pt x="112" y="160"/>
                  </a:lnTo>
                  <a:lnTo>
                    <a:pt x="114" y="156"/>
                  </a:lnTo>
                  <a:lnTo>
                    <a:pt x="118" y="154"/>
                  </a:lnTo>
                  <a:lnTo>
                    <a:pt x="122" y="152"/>
                  </a:lnTo>
                  <a:lnTo>
                    <a:pt x="122" y="152"/>
                  </a:lnTo>
                  <a:close/>
                  <a:moveTo>
                    <a:pt x="334" y="272"/>
                  </a:moveTo>
                  <a:lnTo>
                    <a:pt x="334" y="272"/>
                  </a:lnTo>
                  <a:lnTo>
                    <a:pt x="334" y="276"/>
                  </a:lnTo>
                  <a:lnTo>
                    <a:pt x="332" y="278"/>
                  </a:lnTo>
                  <a:lnTo>
                    <a:pt x="328" y="280"/>
                  </a:lnTo>
                  <a:lnTo>
                    <a:pt x="324" y="282"/>
                  </a:lnTo>
                  <a:lnTo>
                    <a:pt x="16" y="282"/>
                  </a:lnTo>
                  <a:lnTo>
                    <a:pt x="16" y="282"/>
                  </a:lnTo>
                  <a:lnTo>
                    <a:pt x="12" y="280"/>
                  </a:lnTo>
                  <a:lnTo>
                    <a:pt x="8" y="278"/>
                  </a:lnTo>
                  <a:lnTo>
                    <a:pt x="6" y="276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6" y="268"/>
                  </a:lnTo>
                  <a:lnTo>
                    <a:pt x="8" y="264"/>
                  </a:lnTo>
                  <a:lnTo>
                    <a:pt x="12" y="262"/>
                  </a:lnTo>
                  <a:lnTo>
                    <a:pt x="16" y="262"/>
                  </a:lnTo>
                  <a:lnTo>
                    <a:pt x="324" y="262"/>
                  </a:lnTo>
                  <a:lnTo>
                    <a:pt x="324" y="262"/>
                  </a:lnTo>
                  <a:lnTo>
                    <a:pt x="328" y="262"/>
                  </a:lnTo>
                  <a:lnTo>
                    <a:pt x="332" y="264"/>
                  </a:lnTo>
                  <a:lnTo>
                    <a:pt x="334" y="268"/>
                  </a:lnTo>
                  <a:lnTo>
                    <a:pt x="334" y="272"/>
                  </a:lnTo>
                  <a:lnTo>
                    <a:pt x="334" y="2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935" tIns="41468" rIns="82935" bIns="41468" numCol="1" anchor="t" anchorCtr="0" compatLnSpc="1">
              <a:prstTxWarp prst="textNoShape">
                <a:avLst/>
              </a:prstTxWarp>
            </a:bodyPr>
            <a:lstStyle/>
            <a:p>
              <a:endParaRPr lang="en-GB" sz="1633">
                <a:solidFill>
                  <a:srgbClr val="C00000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6BCBAC5-3F55-A673-84B1-21CE0A998ED1}"/>
              </a:ext>
            </a:extLst>
          </p:cNvPr>
          <p:cNvSpPr txBox="1"/>
          <p:nvPr/>
        </p:nvSpPr>
        <p:spPr>
          <a:xfrm>
            <a:off x="1680073" y="2138917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Website Visits, Wish-Lists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DF1B252-887A-F09B-82DC-C09FA1C4C026}"/>
              </a:ext>
            </a:extLst>
          </p:cNvPr>
          <p:cNvSpPr txBox="1"/>
          <p:nvPr/>
        </p:nvSpPr>
        <p:spPr>
          <a:xfrm>
            <a:off x="1680072" y="3995746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Time from Shelf to POS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5E08CEB-D118-F1C9-0316-988860A65F85}"/>
              </a:ext>
            </a:extLst>
          </p:cNvPr>
          <p:cNvSpPr txBox="1"/>
          <p:nvPr/>
        </p:nvSpPr>
        <p:spPr>
          <a:xfrm>
            <a:off x="1680073" y="4893590"/>
            <a:ext cx="374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Review &amp; Sentiment Analysis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7A8E023-54BC-E0BB-C7D7-39E69C6D4BBE}"/>
              </a:ext>
            </a:extLst>
          </p:cNvPr>
          <p:cNvSpPr txBox="1"/>
          <p:nvPr/>
        </p:nvSpPr>
        <p:spPr>
          <a:xfrm>
            <a:off x="1680073" y="5883435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Online/ Offline Surveys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7478DC-F62A-3568-5417-40A47FF650C3}"/>
              </a:ext>
            </a:extLst>
          </p:cNvPr>
          <p:cNvSpPr txBox="1"/>
          <p:nvPr/>
        </p:nvSpPr>
        <p:spPr>
          <a:xfrm>
            <a:off x="1680072" y="3059668"/>
            <a:ext cx="374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SKUs sold via Online/offline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6E8B0F1-7C76-7EF9-150E-D47E13F57FA5}"/>
              </a:ext>
            </a:extLst>
          </p:cNvPr>
          <p:cNvSpPr txBox="1"/>
          <p:nvPr/>
        </p:nvSpPr>
        <p:spPr>
          <a:xfrm>
            <a:off x="720008" y="1306216"/>
            <a:ext cx="401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2060"/>
                </a:solidFill>
                <a:latin typeface="Georgia" panose="02040502050405020303" pitchFamily="18" charset="0"/>
              </a:rPr>
              <a:t>In- House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97C90DE-D6D9-EC62-DD0E-AE8BD949BB23}"/>
              </a:ext>
            </a:extLst>
          </p:cNvPr>
          <p:cNvSpPr txBox="1"/>
          <p:nvPr/>
        </p:nvSpPr>
        <p:spPr>
          <a:xfrm>
            <a:off x="7456716" y="1273043"/>
            <a:ext cx="4015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02060"/>
                </a:solidFill>
                <a:latin typeface="Georgia" panose="02040502050405020303" pitchFamily="18" charset="0"/>
              </a:rPr>
              <a:t>External Data</a:t>
            </a:r>
          </a:p>
        </p:txBody>
      </p:sp>
      <p:sp>
        <p:nvSpPr>
          <p:cNvPr id="42" name="Freeform 3053">
            <a:extLst>
              <a:ext uri="{FF2B5EF4-FFF2-40B4-BE49-F238E27FC236}">
                <a16:creationId xmlns:a16="http://schemas.microsoft.com/office/drawing/2014/main" xmlns="" id="{9A5396FA-5932-03AE-B86C-DD26F586292B}"/>
              </a:ext>
            </a:extLst>
          </p:cNvPr>
          <p:cNvSpPr>
            <a:spLocks noEditPoints="1"/>
          </p:cNvSpPr>
          <p:nvPr/>
        </p:nvSpPr>
        <p:spPr bwMode="auto">
          <a:xfrm>
            <a:off x="6575922" y="1891870"/>
            <a:ext cx="688365" cy="477046"/>
          </a:xfrm>
          <a:custGeom>
            <a:avLst/>
            <a:gdLst/>
            <a:ahLst/>
            <a:cxnLst>
              <a:cxn ang="0">
                <a:pos x="21" y="482"/>
              </a:cxn>
              <a:cxn ang="0">
                <a:pos x="99" y="482"/>
              </a:cxn>
              <a:cxn ang="0">
                <a:pos x="121" y="460"/>
              </a:cxn>
              <a:cxn ang="0">
                <a:pos x="121" y="296"/>
              </a:cxn>
              <a:cxn ang="0">
                <a:pos x="99" y="275"/>
              </a:cxn>
              <a:cxn ang="0">
                <a:pos x="21" y="275"/>
              </a:cxn>
              <a:cxn ang="0">
                <a:pos x="0" y="296"/>
              </a:cxn>
              <a:cxn ang="0">
                <a:pos x="0" y="460"/>
              </a:cxn>
              <a:cxn ang="0">
                <a:pos x="21" y="482"/>
              </a:cxn>
              <a:cxn ang="0">
                <a:pos x="215" y="482"/>
              </a:cxn>
              <a:cxn ang="0">
                <a:pos x="293" y="482"/>
              </a:cxn>
              <a:cxn ang="0">
                <a:pos x="315" y="460"/>
              </a:cxn>
              <a:cxn ang="0">
                <a:pos x="315" y="129"/>
              </a:cxn>
              <a:cxn ang="0">
                <a:pos x="293" y="107"/>
              </a:cxn>
              <a:cxn ang="0">
                <a:pos x="215" y="107"/>
              </a:cxn>
              <a:cxn ang="0">
                <a:pos x="193" y="129"/>
              </a:cxn>
              <a:cxn ang="0">
                <a:pos x="193" y="460"/>
              </a:cxn>
              <a:cxn ang="0">
                <a:pos x="215" y="482"/>
              </a:cxn>
              <a:cxn ang="0">
                <a:pos x="408" y="482"/>
              </a:cxn>
              <a:cxn ang="0">
                <a:pos x="486" y="482"/>
              </a:cxn>
              <a:cxn ang="0">
                <a:pos x="508" y="460"/>
              </a:cxn>
              <a:cxn ang="0">
                <a:pos x="508" y="187"/>
              </a:cxn>
              <a:cxn ang="0">
                <a:pos x="486" y="166"/>
              </a:cxn>
              <a:cxn ang="0">
                <a:pos x="408" y="166"/>
              </a:cxn>
              <a:cxn ang="0">
                <a:pos x="387" y="187"/>
              </a:cxn>
              <a:cxn ang="0">
                <a:pos x="387" y="460"/>
              </a:cxn>
              <a:cxn ang="0">
                <a:pos x="408" y="482"/>
              </a:cxn>
              <a:cxn ang="0">
                <a:pos x="680" y="0"/>
              </a:cxn>
              <a:cxn ang="0">
                <a:pos x="602" y="0"/>
              </a:cxn>
              <a:cxn ang="0">
                <a:pos x="580" y="21"/>
              </a:cxn>
              <a:cxn ang="0">
                <a:pos x="580" y="460"/>
              </a:cxn>
              <a:cxn ang="0">
                <a:pos x="602" y="482"/>
              </a:cxn>
              <a:cxn ang="0">
                <a:pos x="680" y="482"/>
              </a:cxn>
              <a:cxn ang="0">
                <a:pos x="702" y="460"/>
              </a:cxn>
              <a:cxn ang="0">
                <a:pos x="702" y="21"/>
              </a:cxn>
              <a:cxn ang="0">
                <a:pos x="680" y="0"/>
              </a:cxn>
              <a:cxn ang="0">
                <a:pos x="702" y="528"/>
              </a:cxn>
              <a:cxn ang="0">
                <a:pos x="0" y="528"/>
              </a:cxn>
              <a:cxn ang="0">
                <a:pos x="0" y="571"/>
              </a:cxn>
              <a:cxn ang="0">
                <a:pos x="702" y="571"/>
              </a:cxn>
              <a:cxn ang="0">
                <a:pos x="702" y="528"/>
              </a:cxn>
            </a:cxnLst>
            <a:rect l="0" t="0" r="r" b="b"/>
            <a:pathLst>
              <a:path w="702" h="571">
                <a:moveTo>
                  <a:pt x="21" y="482"/>
                </a:moveTo>
                <a:cubicBezTo>
                  <a:pt x="99" y="482"/>
                  <a:pt x="99" y="482"/>
                  <a:pt x="99" y="482"/>
                </a:cubicBezTo>
                <a:cubicBezTo>
                  <a:pt x="111" y="482"/>
                  <a:pt x="121" y="472"/>
                  <a:pt x="121" y="460"/>
                </a:cubicBezTo>
                <a:cubicBezTo>
                  <a:pt x="121" y="296"/>
                  <a:pt x="121" y="296"/>
                  <a:pt x="121" y="296"/>
                </a:cubicBezTo>
                <a:cubicBezTo>
                  <a:pt x="121" y="284"/>
                  <a:pt x="111" y="275"/>
                  <a:pt x="99" y="275"/>
                </a:cubicBezTo>
                <a:cubicBezTo>
                  <a:pt x="21" y="275"/>
                  <a:pt x="21" y="275"/>
                  <a:pt x="21" y="275"/>
                </a:cubicBezTo>
                <a:cubicBezTo>
                  <a:pt x="9" y="275"/>
                  <a:pt x="0" y="284"/>
                  <a:pt x="0" y="296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72"/>
                  <a:pt x="9" y="482"/>
                  <a:pt x="21" y="482"/>
                </a:cubicBezTo>
                <a:close/>
                <a:moveTo>
                  <a:pt x="215" y="482"/>
                </a:moveTo>
                <a:cubicBezTo>
                  <a:pt x="293" y="482"/>
                  <a:pt x="293" y="482"/>
                  <a:pt x="293" y="482"/>
                </a:cubicBezTo>
                <a:cubicBezTo>
                  <a:pt x="305" y="482"/>
                  <a:pt x="315" y="472"/>
                  <a:pt x="315" y="460"/>
                </a:cubicBezTo>
                <a:cubicBezTo>
                  <a:pt x="315" y="129"/>
                  <a:pt x="315" y="129"/>
                  <a:pt x="315" y="129"/>
                </a:cubicBezTo>
                <a:cubicBezTo>
                  <a:pt x="315" y="117"/>
                  <a:pt x="305" y="107"/>
                  <a:pt x="293" y="107"/>
                </a:cubicBezTo>
                <a:cubicBezTo>
                  <a:pt x="215" y="107"/>
                  <a:pt x="215" y="107"/>
                  <a:pt x="215" y="107"/>
                </a:cubicBezTo>
                <a:cubicBezTo>
                  <a:pt x="203" y="107"/>
                  <a:pt x="193" y="117"/>
                  <a:pt x="193" y="129"/>
                </a:cubicBezTo>
                <a:cubicBezTo>
                  <a:pt x="193" y="460"/>
                  <a:pt x="193" y="460"/>
                  <a:pt x="193" y="460"/>
                </a:cubicBezTo>
                <a:cubicBezTo>
                  <a:pt x="193" y="472"/>
                  <a:pt x="203" y="482"/>
                  <a:pt x="215" y="482"/>
                </a:cubicBezTo>
                <a:close/>
                <a:moveTo>
                  <a:pt x="408" y="482"/>
                </a:moveTo>
                <a:cubicBezTo>
                  <a:pt x="486" y="482"/>
                  <a:pt x="486" y="482"/>
                  <a:pt x="486" y="482"/>
                </a:cubicBezTo>
                <a:cubicBezTo>
                  <a:pt x="498" y="482"/>
                  <a:pt x="508" y="472"/>
                  <a:pt x="508" y="460"/>
                </a:cubicBezTo>
                <a:cubicBezTo>
                  <a:pt x="508" y="187"/>
                  <a:pt x="508" y="187"/>
                  <a:pt x="508" y="187"/>
                </a:cubicBezTo>
                <a:cubicBezTo>
                  <a:pt x="508" y="175"/>
                  <a:pt x="498" y="166"/>
                  <a:pt x="486" y="166"/>
                </a:cubicBezTo>
                <a:cubicBezTo>
                  <a:pt x="408" y="166"/>
                  <a:pt x="408" y="166"/>
                  <a:pt x="408" y="166"/>
                </a:cubicBezTo>
                <a:cubicBezTo>
                  <a:pt x="396" y="166"/>
                  <a:pt x="387" y="175"/>
                  <a:pt x="387" y="187"/>
                </a:cubicBezTo>
                <a:cubicBezTo>
                  <a:pt x="387" y="460"/>
                  <a:pt x="387" y="460"/>
                  <a:pt x="387" y="460"/>
                </a:cubicBezTo>
                <a:cubicBezTo>
                  <a:pt x="387" y="472"/>
                  <a:pt x="396" y="482"/>
                  <a:pt x="408" y="482"/>
                </a:cubicBezTo>
                <a:close/>
                <a:moveTo>
                  <a:pt x="680" y="0"/>
                </a:moveTo>
                <a:cubicBezTo>
                  <a:pt x="602" y="0"/>
                  <a:pt x="602" y="0"/>
                  <a:pt x="602" y="0"/>
                </a:cubicBezTo>
                <a:cubicBezTo>
                  <a:pt x="590" y="0"/>
                  <a:pt x="580" y="9"/>
                  <a:pt x="580" y="21"/>
                </a:cubicBezTo>
                <a:cubicBezTo>
                  <a:pt x="580" y="460"/>
                  <a:pt x="580" y="460"/>
                  <a:pt x="580" y="460"/>
                </a:cubicBezTo>
                <a:cubicBezTo>
                  <a:pt x="580" y="472"/>
                  <a:pt x="590" y="482"/>
                  <a:pt x="602" y="482"/>
                </a:cubicBezTo>
                <a:cubicBezTo>
                  <a:pt x="680" y="482"/>
                  <a:pt x="680" y="482"/>
                  <a:pt x="680" y="482"/>
                </a:cubicBezTo>
                <a:cubicBezTo>
                  <a:pt x="692" y="482"/>
                  <a:pt x="702" y="472"/>
                  <a:pt x="702" y="460"/>
                </a:cubicBezTo>
                <a:cubicBezTo>
                  <a:pt x="702" y="21"/>
                  <a:pt x="702" y="21"/>
                  <a:pt x="702" y="21"/>
                </a:cubicBezTo>
                <a:cubicBezTo>
                  <a:pt x="702" y="9"/>
                  <a:pt x="692" y="0"/>
                  <a:pt x="680" y="0"/>
                </a:cubicBezTo>
                <a:close/>
                <a:moveTo>
                  <a:pt x="702" y="528"/>
                </a:moveTo>
                <a:cubicBezTo>
                  <a:pt x="0" y="528"/>
                  <a:pt x="0" y="528"/>
                  <a:pt x="0" y="528"/>
                </a:cubicBezTo>
                <a:cubicBezTo>
                  <a:pt x="0" y="571"/>
                  <a:pt x="0" y="571"/>
                  <a:pt x="0" y="571"/>
                </a:cubicBezTo>
                <a:cubicBezTo>
                  <a:pt x="702" y="571"/>
                  <a:pt x="702" y="571"/>
                  <a:pt x="702" y="571"/>
                </a:cubicBezTo>
                <a:lnTo>
                  <a:pt x="702" y="528"/>
                </a:lnTo>
                <a:close/>
              </a:path>
            </a:pathLst>
          </a:custGeom>
          <a:solidFill>
            <a:srgbClr val="A32020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1A2DFE7-242C-1850-362F-9BE72AC4F8AD}"/>
              </a:ext>
            </a:extLst>
          </p:cNvPr>
          <p:cNvSpPr txBox="1"/>
          <p:nvPr/>
        </p:nvSpPr>
        <p:spPr>
          <a:xfrm>
            <a:off x="7264287" y="1946976"/>
            <a:ext cx="43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Competitor Prices &amp; New Offerings</a:t>
            </a:r>
          </a:p>
        </p:txBody>
      </p:sp>
      <p:sp>
        <p:nvSpPr>
          <p:cNvPr id="44" name="Freeform 3048">
            <a:extLst>
              <a:ext uri="{FF2B5EF4-FFF2-40B4-BE49-F238E27FC236}">
                <a16:creationId xmlns:a16="http://schemas.microsoft.com/office/drawing/2014/main" xmlns="" id="{ACCA08C9-16E0-CE48-D194-ABA9CEF99E06}"/>
              </a:ext>
            </a:extLst>
          </p:cNvPr>
          <p:cNvSpPr>
            <a:spLocks noEditPoints="1"/>
          </p:cNvSpPr>
          <p:nvPr/>
        </p:nvSpPr>
        <p:spPr bwMode="auto">
          <a:xfrm>
            <a:off x="6672943" y="4084711"/>
            <a:ext cx="594569" cy="564527"/>
          </a:xfrm>
          <a:custGeom>
            <a:avLst/>
            <a:gdLst/>
            <a:ahLst/>
            <a:cxnLst>
              <a:cxn ang="0">
                <a:pos x="284" y="306"/>
              </a:cxn>
              <a:cxn ang="0">
                <a:pos x="284" y="423"/>
              </a:cxn>
              <a:cxn ang="0">
                <a:pos x="284" y="457"/>
              </a:cxn>
              <a:cxn ang="0">
                <a:pos x="250" y="457"/>
              </a:cxn>
              <a:cxn ang="0">
                <a:pos x="133" y="457"/>
              </a:cxn>
              <a:cxn ang="0">
                <a:pos x="250" y="544"/>
              </a:cxn>
              <a:cxn ang="0">
                <a:pos x="371" y="423"/>
              </a:cxn>
              <a:cxn ang="0">
                <a:pos x="284" y="306"/>
              </a:cxn>
              <a:cxn ang="0">
                <a:pos x="464" y="142"/>
              </a:cxn>
              <a:cxn ang="0">
                <a:pos x="356" y="34"/>
              </a:cxn>
              <a:cxn ang="0">
                <a:pos x="322" y="0"/>
              </a:cxn>
              <a:cxn ang="0">
                <a:pos x="35" y="0"/>
              </a:cxn>
              <a:cxn ang="0">
                <a:pos x="0" y="34"/>
              </a:cxn>
              <a:cxn ang="0">
                <a:pos x="0" y="635"/>
              </a:cxn>
              <a:cxn ang="0">
                <a:pos x="35" y="670"/>
              </a:cxn>
              <a:cxn ang="0">
                <a:pos x="464" y="670"/>
              </a:cxn>
              <a:cxn ang="0">
                <a:pos x="499" y="635"/>
              </a:cxn>
              <a:cxn ang="0">
                <a:pos x="499" y="177"/>
              </a:cxn>
              <a:cxn ang="0">
                <a:pos x="464" y="142"/>
              </a:cxn>
              <a:cxn ang="0">
                <a:pos x="214" y="231"/>
              </a:cxn>
              <a:cxn ang="0">
                <a:pos x="214" y="387"/>
              </a:cxn>
              <a:cxn ang="0">
                <a:pos x="58" y="387"/>
              </a:cxn>
              <a:cxn ang="0">
                <a:pos x="214" y="231"/>
              </a:cxn>
              <a:cxn ang="0">
                <a:pos x="250" y="579"/>
              </a:cxn>
              <a:cxn ang="0">
                <a:pos x="93" y="423"/>
              </a:cxn>
              <a:cxn ang="0">
                <a:pos x="250" y="423"/>
              </a:cxn>
              <a:cxn ang="0">
                <a:pos x="250" y="266"/>
              </a:cxn>
              <a:cxn ang="0">
                <a:pos x="406" y="423"/>
              </a:cxn>
              <a:cxn ang="0">
                <a:pos x="250" y="579"/>
              </a:cxn>
              <a:cxn ang="0">
                <a:pos x="317" y="181"/>
              </a:cxn>
              <a:cxn ang="0">
                <a:pos x="317" y="52"/>
              </a:cxn>
              <a:cxn ang="0">
                <a:pos x="356" y="91"/>
              </a:cxn>
              <a:cxn ang="0">
                <a:pos x="356" y="142"/>
              </a:cxn>
              <a:cxn ang="0">
                <a:pos x="408" y="142"/>
              </a:cxn>
              <a:cxn ang="0">
                <a:pos x="447" y="181"/>
              </a:cxn>
              <a:cxn ang="0">
                <a:pos x="317" y="181"/>
              </a:cxn>
            </a:cxnLst>
            <a:rect l="0" t="0" r="r" b="b"/>
            <a:pathLst>
              <a:path w="499" h="670">
                <a:moveTo>
                  <a:pt x="284" y="306"/>
                </a:moveTo>
                <a:cubicBezTo>
                  <a:pt x="284" y="423"/>
                  <a:pt x="284" y="423"/>
                  <a:pt x="284" y="423"/>
                </a:cubicBezTo>
                <a:cubicBezTo>
                  <a:pt x="284" y="457"/>
                  <a:pt x="284" y="457"/>
                  <a:pt x="284" y="457"/>
                </a:cubicBezTo>
                <a:cubicBezTo>
                  <a:pt x="250" y="457"/>
                  <a:pt x="250" y="457"/>
                  <a:pt x="250" y="457"/>
                </a:cubicBezTo>
                <a:cubicBezTo>
                  <a:pt x="133" y="457"/>
                  <a:pt x="133" y="457"/>
                  <a:pt x="133" y="457"/>
                </a:cubicBezTo>
                <a:cubicBezTo>
                  <a:pt x="148" y="508"/>
                  <a:pt x="195" y="544"/>
                  <a:pt x="250" y="544"/>
                </a:cubicBezTo>
                <a:cubicBezTo>
                  <a:pt x="317" y="544"/>
                  <a:pt x="371" y="490"/>
                  <a:pt x="371" y="423"/>
                </a:cubicBezTo>
                <a:cubicBezTo>
                  <a:pt x="371" y="367"/>
                  <a:pt x="335" y="321"/>
                  <a:pt x="284" y="306"/>
                </a:cubicBezTo>
                <a:close/>
                <a:moveTo>
                  <a:pt x="464" y="142"/>
                </a:moveTo>
                <a:cubicBezTo>
                  <a:pt x="356" y="34"/>
                  <a:pt x="356" y="34"/>
                  <a:pt x="356" y="34"/>
                </a:cubicBezTo>
                <a:cubicBezTo>
                  <a:pt x="322" y="0"/>
                  <a:pt x="322" y="0"/>
                  <a:pt x="32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5"/>
                  <a:pt x="0" y="34"/>
                </a:cubicBezTo>
                <a:cubicBezTo>
                  <a:pt x="0" y="635"/>
                  <a:pt x="0" y="635"/>
                  <a:pt x="0" y="635"/>
                </a:cubicBezTo>
                <a:cubicBezTo>
                  <a:pt x="0" y="654"/>
                  <a:pt x="16" y="670"/>
                  <a:pt x="35" y="670"/>
                </a:cubicBezTo>
                <a:cubicBezTo>
                  <a:pt x="464" y="670"/>
                  <a:pt x="464" y="670"/>
                  <a:pt x="464" y="670"/>
                </a:cubicBezTo>
                <a:cubicBezTo>
                  <a:pt x="483" y="670"/>
                  <a:pt x="499" y="654"/>
                  <a:pt x="499" y="635"/>
                </a:cubicBezTo>
                <a:cubicBezTo>
                  <a:pt x="499" y="177"/>
                  <a:pt x="499" y="177"/>
                  <a:pt x="499" y="177"/>
                </a:cubicBezTo>
                <a:lnTo>
                  <a:pt x="464" y="142"/>
                </a:lnTo>
                <a:close/>
                <a:moveTo>
                  <a:pt x="214" y="231"/>
                </a:moveTo>
                <a:cubicBezTo>
                  <a:pt x="214" y="387"/>
                  <a:pt x="214" y="387"/>
                  <a:pt x="214" y="387"/>
                </a:cubicBezTo>
                <a:cubicBezTo>
                  <a:pt x="58" y="387"/>
                  <a:pt x="58" y="387"/>
                  <a:pt x="58" y="387"/>
                </a:cubicBezTo>
                <a:cubicBezTo>
                  <a:pt x="58" y="301"/>
                  <a:pt x="128" y="231"/>
                  <a:pt x="214" y="231"/>
                </a:cubicBezTo>
                <a:close/>
                <a:moveTo>
                  <a:pt x="250" y="579"/>
                </a:moveTo>
                <a:cubicBezTo>
                  <a:pt x="163" y="579"/>
                  <a:pt x="93" y="509"/>
                  <a:pt x="93" y="423"/>
                </a:cubicBezTo>
                <a:cubicBezTo>
                  <a:pt x="250" y="423"/>
                  <a:pt x="250" y="423"/>
                  <a:pt x="250" y="423"/>
                </a:cubicBezTo>
                <a:cubicBezTo>
                  <a:pt x="250" y="266"/>
                  <a:pt x="250" y="266"/>
                  <a:pt x="250" y="266"/>
                </a:cubicBezTo>
                <a:cubicBezTo>
                  <a:pt x="336" y="266"/>
                  <a:pt x="406" y="336"/>
                  <a:pt x="406" y="423"/>
                </a:cubicBezTo>
                <a:cubicBezTo>
                  <a:pt x="406" y="509"/>
                  <a:pt x="336" y="579"/>
                  <a:pt x="250" y="579"/>
                </a:cubicBezTo>
                <a:close/>
                <a:moveTo>
                  <a:pt x="317" y="181"/>
                </a:moveTo>
                <a:cubicBezTo>
                  <a:pt x="317" y="52"/>
                  <a:pt x="317" y="52"/>
                  <a:pt x="317" y="52"/>
                </a:cubicBezTo>
                <a:cubicBezTo>
                  <a:pt x="356" y="91"/>
                  <a:pt x="356" y="91"/>
                  <a:pt x="356" y="9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408" y="142"/>
                  <a:pt x="408" y="142"/>
                  <a:pt x="408" y="142"/>
                </a:cubicBezTo>
                <a:cubicBezTo>
                  <a:pt x="447" y="181"/>
                  <a:pt x="447" y="181"/>
                  <a:pt x="447" y="181"/>
                </a:cubicBezTo>
                <a:lnTo>
                  <a:pt x="317" y="181"/>
                </a:lnTo>
                <a:close/>
              </a:path>
            </a:pathLst>
          </a:custGeom>
          <a:solidFill>
            <a:srgbClr val="A32020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1F4705E-8C96-F5B0-15BE-488DE820C2A5}"/>
              </a:ext>
            </a:extLst>
          </p:cNvPr>
          <p:cNvSpPr txBox="1"/>
          <p:nvPr/>
        </p:nvSpPr>
        <p:spPr>
          <a:xfrm>
            <a:off x="7267512" y="4199830"/>
            <a:ext cx="433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Georgia" panose="02040502050405020303" pitchFamily="18" charset="0"/>
              </a:rPr>
              <a:t>Google Trends</a:t>
            </a:r>
          </a:p>
        </p:txBody>
      </p:sp>
      <p:sp>
        <p:nvSpPr>
          <p:cNvPr id="46" name="Freeform 3027">
            <a:extLst>
              <a:ext uri="{FF2B5EF4-FFF2-40B4-BE49-F238E27FC236}">
                <a16:creationId xmlns:a16="http://schemas.microsoft.com/office/drawing/2014/main" xmlns="" id="{F394F8C8-8C16-F4B1-6128-F0B48FE0E20E}"/>
              </a:ext>
            </a:extLst>
          </p:cNvPr>
          <p:cNvSpPr>
            <a:spLocks noEditPoints="1"/>
          </p:cNvSpPr>
          <p:nvPr/>
        </p:nvSpPr>
        <p:spPr bwMode="auto">
          <a:xfrm>
            <a:off x="6626045" y="2600496"/>
            <a:ext cx="594570" cy="477046"/>
          </a:xfrm>
          <a:custGeom>
            <a:avLst/>
            <a:gdLst/>
            <a:ahLst/>
            <a:cxnLst>
              <a:cxn ang="0">
                <a:pos x="742" y="169"/>
              </a:cxn>
              <a:cxn ang="0">
                <a:pos x="720" y="0"/>
              </a:cxn>
              <a:cxn ang="0">
                <a:pos x="0" y="22"/>
              </a:cxn>
              <a:cxn ang="0">
                <a:pos x="75" y="244"/>
              </a:cxn>
              <a:cxn ang="0">
                <a:pos x="0" y="465"/>
              </a:cxn>
              <a:cxn ang="0">
                <a:pos x="720" y="487"/>
              </a:cxn>
              <a:cxn ang="0">
                <a:pos x="742" y="319"/>
              </a:cxn>
              <a:cxn ang="0">
                <a:pos x="626" y="52"/>
              </a:cxn>
              <a:cxn ang="0">
                <a:pos x="688" y="116"/>
              </a:cxn>
              <a:cxn ang="0">
                <a:pos x="626" y="52"/>
              </a:cxn>
              <a:cxn ang="0">
                <a:pos x="343" y="52"/>
              </a:cxn>
              <a:cxn ang="0">
                <a:pos x="281" y="116"/>
              </a:cxn>
              <a:cxn ang="0">
                <a:pos x="439" y="244"/>
              </a:cxn>
              <a:cxn ang="0">
                <a:pos x="330" y="170"/>
              </a:cxn>
              <a:cxn ang="0">
                <a:pos x="113" y="444"/>
              </a:cxn>
              <a:cxn ang="0">
                <a:pos x="51" y="380"/>
              </a:cxn>
              <a:cxn ang="0">
                <a:pos x="113" y="444"/>
              </a:cxn>
              <a:cxn ang="0">
                <a:pos x="51" y="116"/>
              </a:cxn>
              <a:cxn ang="0">
                <a:pos x="113" y="52"/>
              </a:cxn>
              <a:cxn ang="0">
                <a:pos x="228" y="444"/>
              </a:cxn>
              <a:cxn ang="0">
                <a:pos x="166" y="380"/>
              </a:cxn>
              <a:cxn ang="0">
                <a:pos x="228" y="444"/>
              </a:cxn>
              <a:cxn ang="0">
                <a:pos x="166" y="116"/>
              </a:cxn>
              <a:cxn ang="0">
                <a:pos x="228" y="52"/>
              </a:cxn>
              <a:cxn ang="0">
                <a:pos x="343" y="444"/>
              </a:cxn>
              <a:cxn ang="0">
                <a:pos x="281" y="380"/>
              </a:cxn>
              <a:cxn ang="0">
                <a:pos x="343" y="444"/>
              </a:cxn>
              <a:cxn ang="0">
                <a:pos x="396" y="444"/>
              </a:cxn>
              <a:cxn ang="0">
                <a:pos x="458" y="380"/>
              </a:cxn>
              <a:cxn ang="0">
                <a:pos x="458" y="116"/>
              </a:cxn>
              <a:cxn ang="0">
                <a:pos x="396" y="52"/>
              </a:cxn>
              <a:cxn ang="0">
                <a:pos x="458" y="116"/>
              </a:cxn>
              <a:cxn ang="0">
                <a:pos x="511" y="444"/>
              </a:cxn>
              <a:cxn ang="0">
                <a:pos x="573" y="380"/>
              </a:cxn>
              <a:cxn ang="0">
                <a:pos x="573" y="116"/>
              </a:cxn>
              <a:cxn ang="0">
                <a:pos x="511" y="52"/>
              </a:cxn>
              <a:cxn ang="0">
                <a:pos x="573" y="116"/>
              </a:cxn>
              <a:cxn ang="0">
                <a:pos x="626" y="444"/>
              </a:cxn>
              <a:cxn ang="0">
                <a:pos x="688" y="380"/>
              </a:cxn>
            </a:cxnLst>
            <a:rect l="0" t="0" r="r" b="b"/>
            <a:pathLst>
              <a:path w="742" h="487">
                <a:moveTo>
                  <a:pt x="667" y="244"/>
                </a:moveTo>
                <a:cubicBezTo>
                  <a:pt x="667" y="202"/>
                  <a:pt x="701" y="169"/>
                  <a:pt x="742" y="169"/>
                </a:cubicBezTo>
                <a:cubicBezTo>
                  <a:pt x="742" y="22"/>
                  <a:pt x="742" y="22"/>
                  <a:pt x="742" y="22"/>
                </a:cubicBezTo>
                <a:cubicBezTo>
                  <a:pt x="742" y="10"/>
                  <a:pt x="732" y="0"/>
                  <a:pt x="72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169"/>
                  <a:pt x="0" y="169"/>
                  <a:pt x="0" y="169"/>
                </a:cubicBezTo>
                <a:cubicBezTo>
                  <a:pt x="41" y="169"/>
                  <a:pt x="75" y="202"/>
                  <a:pt x="75" y="244"/>
                </a:cubicBezTo>
                <a:cubicBezTo>
                  <a:pt x="75" y="285"/>
                  <a:pt x="41" y="319"/>
                  <a:pt x="0" y="319"/>
                </a:cubicBezTo>
                <a:cubicBezTo>
                  <a:pt x="0" y="465"/>
                  <a:pt x="0" y="465"/>
                  <a:pt x="0" y="465"/>
                </a:cubicBezTo>
                <a:cubicBezTo>
                  <a:pt x="0" y="477"/>
                  <a:pt x="9" y="487"/>
                  <a:pt x="21" y="487"/>
                </a:cubicBezTo>
                <a:cubicBezTo>
                  <a:pt x="720" y="487"/>
                  <a:pt x="720" y="487"/>
                  <a:pt x="720" y="487"/>
                </a:cubicBezTo>
                <a:cubicBezTo>
                  <a:pt x="732" y="487"/>
                  <a:pt x="742" y="477"/>
                  <a:pt x="742" y="465"/>
                </a:cubicBezTo>
                <a:cubicBezTo>
                  <a:pt x="742" y="319"/>
                  <a:pt x="742" y="319"/>
                  <a:pt x="742" y="319"/>
                </a:cubicBezTo>
                <a:cubicBezTo>
                  <a:pt x="701" y="319"/>
                  <a:pt x="667" y="285"/>
                  <a:pt x="667" y="244"/>
                </a:cubicBezTo>
                <a:close/>
                <a:moveTo>
                  <a:pt x="626" y="52"/>
                </a:moveTo>
                <a:cubicBezTo>
                  <a:pt x="688" y="52"/>
                  <a:pt x="688" y="52"/>
                  <a:pt x="688" y="52"/>
                </a:cubicBezTo>
                <a:cubicBezTo>
                  <a:pt x="688" y="116"/>
                  <a:pt x="688" y="116"/>
                  <a:pt x="688" y="116"/>
                </a:cubicBezTo>
                <a:cubicBezTo>
                  <a:pt x="626" y="116"/>
                  <a:pt x="626" y="116"/>
                  <a:pt x="626" y="116"/>
                </a:cubicBezTo>
                <a:lnTo>
                  <a:pt x="626" y="52"/>
                </a:lnTo>
                <a:close/>
                <a:moveTo>
                  <a:pt x="281" y="52"/>
                </a:moveTo>
                <a:cubicBezTo>
                  <a:pt x="343" y="52"/>
                  <a:pt x="343" y="52"/>
                  <a:pt x="343" y="52"/>
                </a:cubicBezTo>
                <a:cubicBezTo>
                  <a:pt x="343" y="116"/>
                  <a:pt x="343" y="116"/>
                  <a:pt x="343" y="116"/>
                </a:cubicBezTo>
                <a:cubicBezTo>
                  <a:pt x="281" y="116"/>
                  <a:pt x="281" y="116"/>
                  <a:pt x="281" y="116"/>
                </a:cubicBezTo>
                <a:lnTo>
                  <a:pt x="281" y="52"/>
                </a:lnTo>
                <a:close/>
                <a:moveTo>
                  <a:pt x="439" y="244"/>
                </a:moveTo>
                <a:cubicBezTo>
                  <a:pt x="330" y="318"/>
                  <a:pt x="330" y="318"/>
                  <a:pt x="330" y="318"/>
                </a:cubicBezTo>
                <a:cubicBezTo>
                  <a:pt x="330" y="170"/>
                  <a:pt x="330" y="170"/>
                  <a:pt x="330" y="170"/>
                </a:cubicBezTo>
                <a:lnTo>
                  <a:pt x="439" y="244"/>
                </a:lnTo>
                <a:close/>
                <a:moveTo>
                  <a:pt x="113" y="444"/>
                </a:moveTo>
                <a:cubicBezTo>
                  <a:pt x="51" y="444"/>
                  <a:pt x="51" y="444"/>
                  <a:pt x="51" y="444"/>
                </a:cubicBezTo>
                <a:cubicBezTo>
                  <a:pt x="51" y="380"/>
                  <a:pt x="51" y="380"/>
                  <a:pt x="51" y="380"/>
                </a:cubicBezTo>
                <a:cubicBezTo>
                  <a:pt x="113" y="380"/>
                  <a:pt x="113" y="380"/>
                  <a:pt x="113" y="380"/>
                </a:cubicBezTo>
                <a:lnTo>
                  <a:pt x="113" y="444"/>
                </a:lnTo>
                <a:close/>
                <a:moveTo>
                  <a:pt x="113" y="116"/>
                </a:moveTo>
                <a:cubicBezTo>
                  <a:pt x="51" y="116"/>
                  <a:pt x="51" y="116"/>
                  <a:pt x="51" y="116"/>
                </a:cubicBezTo>
                <a:cubicBezTo>
                  <a:pt x="51" y="52"/>
                  <a:pt x="51" y="52"/>
                  <a:pt x="51" y="52"/>
                </a:cubicBezTo>
                <a:cubicBezTo>
                  <a:pt x="113" y="52"/>
                  <a:pt x="113" y="52"/>
                  <a:pt x="113" y="52"/>
                </a:cubicBezTo>
                <a:lnTo>
                  <a:pt x="113" y="116"/>
                </a:lnTo>
                <a:close/>
                <a:moveTo>
                  <a:pt x="228" y="444"/>
                </a:moveTo>
                <a:cubicBezTo>
                  <a:pt x="166" y="444"/>
                  <a:pt x="166" y="444"/>
                  <a:pt x="166" y="444"/>
                </a:cubicBezTo>
                <a:cubicBezTo>
                  <a:pt x="166" y="380"/>
                  <a:pt x="166" y="380"/>
                  <a:pt x="166" y="380"/>
                </a:cubicBezTo>
                <a:cubicBezTo>
                  <a:pt x="228" y="380"/>
                  <a:pt x="228" y="380"/>
                  <a:pt x="228" y="380"/>
                </a:cubicBezTo>
                <a:lnTo>
                  <a:pt x="228" y="444"/>
                </a:lnTo>
                <a:close/>
                <a:moveTo>
                  <a:pt x="228" y="116"/>
                </a:moveTo>
                <a:cubicBezTo>
                  <a:pt x="166" y="116"/>
                  <a:pt x="166" y="116"/>
                  <a:pt x="166" y="116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228" y="52"/>
                  <a:pt x="228" y="52"/>
                  <a:pt x="228" y="52"/>
                </a:cubicBezTo>
                <a:lnTo>
                  <a:pt x="228" y="116"/>
                </a:lnTo>
                <a:close/>
                <a:moveTo>
                  <a:pt x="343" y="444"/>
                </a:moveTo>
                <a:cubicBezTo>
                  <a:pt x="281" y="444"/>
                  <a:pt x="281" y="444"/>
                  <a:pt x="281" y="444"/>
                </a:cubicBezTo>
                <a:cubicBezTo>
                  <a:pt x="281" y="380"/>
                  <a:pt x="281" y="380"/>
                  <a:pt x="281" y="380"/>
                </a:cubicBezTo>
                <a:cubicBezTo>
                  <a:pt x="343" y="380"/>
                  <a:pt x="343" y="380"/>
                  <a:pt x="343" y="380"/>
                </a:cubicBezTo>
                <a:lnTo>
                  <a:pt x="343" y="444"/>
                </a:lnTo>
                <a:close/>
                <a:moveTo>
                  <a:pt x="458" y="444"/>
                </a:moveTo>
                <a:cubicBezTo>
                  <a:pt x="396" y="444"/>
                  <a:pt x="396" y="444"/>
                  <a:pt x="396" y="444"/>
                </a:cubicBezTo>
                <a:cubicBezTo>
                  <a:pt x="396" y="380"/>
                  <a:pt x="396" y="380"/>
                  <a:pt x="396" y="380"/>
                </a:cubicBezTo>
                <a:cubicBezTo>
                  <a:pt x="458" y="380"/>
                  <a:pt x="458" y="380"/>
                  <a:pt x="458" y="380"/>
                </a:cubicBezTo>
                <a:lnTo>
                  <a:pt x="458" y="444"/>
                </a:lnTo>
                <a:close/>
                <a:moveTo>
                  <a:pt x="458" y="116"/>
                </a:moveTo>
                <a:cubicBezTo>
                  <a:pt x="396" y="116"/>
                  <a:pt x="396" y="116"/>
                  <a:pt x="396" y="116"/>
                </a:cubicBezTo>
                <a:cubicBezTo>
                  <a:pt x="396" y="52"/>
                  <a:pt x="396" y="52"/>
                  <a:pt x="396" y="52"/>
                </a:cubicBezTo>
                <a:cubicBezTo>
                  <a:pt x="458" y="52"/>
                  <a:pt x="458" y="52"/>
                  <a:pt x="458" y="52"/>
                </a:cubicBezTo>
                <a:lnTo>
                  <a:pt x="458" y="116"/>
                </a:lnTo>
                <a:close/>
                <a:moveTo>
                  <a:pt x="573" y="444"/>
                </a:moveTo>
                <a:cubicBezTo>
                  <a:pt x="511" y="444"/>
                  <a:pt x="511" y="444"/>
                  <a:pt x="511" y="444"/>
                </a:cubicBezTo>
                <a:cubicBezTo>
                  <a:pt x="511" y="380"/>
                  <a:pt x="511" y="380"/>
                  <a:pt x="511" y="380"/>
                </a:cubicBezTo>
                <a:cubicBezTo>
                  <a:pt x="573" y="380"/>
                  <a:pt x="573" y="380"/>
                  <a:pt x="573" y="380"/>
                </a:cubicBezTo>
                <a:lnTo>
                  <a:pt x="573" y="444"/>
                </a:lnTo>
                <a:close/>
                <a:moveTo>
                  <a:pt x="573" y="116"/>
                </a:moveTo>
                <a:cubicBezTo>
                  <a:pt x="511" y="116"/>
                  <a:pt x="511" y="116"/>
                  <a:pt x="511" y="116"/>
                </a:cubicBezTo>
                <a:cubicBezTo>
                  <a:pt x="511" y="52"/>
                  <a:pt x="511" y="52"/>
                  <a:pt x="511" y="52"/>
                </a:cubicBezTo>
                <a:cubicBezTo>
                  <a:pt x="573" y="52"/>
                  <a:pt x="573" y="52"/>
                  <a:pt x="573" y="52"/>
                </a:cubicBezTo>
                <a:lnTo>
                  <a:pt x="573" y="116"/>
                </a:lnTo>
                <a:close/>
                <a:moveTo>
                  <a:pt x="688" y="444"/>
                </a:moveTo>
                <a:cubicBezTo>
                  <a:pt x="626" y="444"/>
                  <a:pt x="626" y="444"/>
                  <a:pt x="626" y="444"/>
                </a:cubicBezTo>
                <a:cubicBezTo>
                  <a:pt x="626" y="380"/>
                  <a:pt x="626" y="380"/>
                  <a:pt x="626" y="380"/>
                </a:cubicBezTo>
                <a:cubicBezTo>
                  <a:pt x="688" y="380"/>
                  <a:pt x="688" y="380"/>
                  <a:pt x="688" y="380"/>
                </a:cubicBezTo>
                <a:lnTo>
                  <a:pt x="688" y="444"/>
                </a:lnTo>
                <a:close/>
              </a:path>
            </a:pathLst>
          </a:custGeom>
          <a:solidFill>
            <a:srgbClr val="A32020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753E1F5-2B08-736F-72F2-FF505B2430D6}"/>
              </a:ext>
            </a:extLst>
          </p:cNvPr>
          <p:cNvSpPr txBox="1"/>
          <p:nvPr/>
        </p:nvSpPr>
        <p:spPr>
          <a:xfrm>
            <a:off x="7267512" y="2626871"/>
            <a:ext cx="491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b="1">
                <a:latin typeface="Georgia" panose="02040502050405020303" pitchFamily="18" charset="0"/>
                <a:ea typeface="Calibri"/>
                <a:cs typeface="Calibri"/>
              </a:rPr>
              <a:t>Fashion week/Catwalks Image Analysis</a:t>
            </a:r>
            <a:endParaRPr lang="en-US" b="1">
              <a:latin typeface="Georgia" panose="02040502050405020303" pitchFamily="18" charset="0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8" name="Picture 41" descr="C:\Users\dbowman002\Desktop\PPT Icons\Icons MS office files\Assorted\Chat Bubbles\Solid\Chat-Bubbles-solid_0002_burgundy.png">
            <a:extLst>
              <a:ext uri="{FF2B5EF4-FFF2-40B4-BE49-F238E27FC236}">
                <a16:creationId xmlns:a16="http://schemas.microsoft.com/office/drawing/2014/main" xmlns="" id="{359B209C-0CDA-10C5-9F4B-1DD0E313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93" y="5645724"/>
            <a:ext cx="829353" cy="82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 1195">
            <a:extLst>
              <a:ext uri="{FF2B5EF4-FFF2-40B4-BE49-F238E27FC236}">
                <a16:creationId xmlns:a16="http://schemas.microsoft.com/office/drawing/2014/main" xmlns="" id="{DC48C4A3-7475-C4DA-7B87-A77908537DCB}"/>
              </a:ext>
            </a:extLst>
          </p:cNvPr>
          <p:cNvSpPr>
            <a:spLocks noEditPoints="1"/>
          </p:cNvSpPr>
          <p:nvPr/>
        </p:nvSpPr>
        <p:spPr bwMode="auto">
          <a:xfrm>
            <a:off x="6616477" y="3317523"/>
            <a:ext cx="594569" cy="477046"/>
          </a:xfrm>
          <a:custGeom>
            <a:avLst/>
            <a:gdLst/>
            <a:ahLst/>
            <a:cxnLst>
              <a:cxn ang="0">
                <a:pos x="665" y="513"/>
              </a:cxn>
              <a:cxn ang="0">
                <a:pos x="586" y="766"/>
              </a:cxn>
              <a:cxn ang="0">
                <a:pos x="686" y="766"/>
              </a:cxn>
              <a:cxn ang="0">
                <a:pos x="844" y="424"/>
              </a:cxn>
              <a:cxn ang="0">
                <a:pos x="814" y="261"/>
              </a:cxn>
              <a:cxn ang="0">
                <a:pos x="586" y="261"/>
              </a:cxn>
              <a:cxn ang="0">
                <a:pos x="665" y="513"/>
              </a:cxn>
              <a:cxn ang="0">
                <a:pos x="494" y="674"/>
              </a:cxn>
              <a:cxn ang="0">
                <a:pos x="579" y="674"/>
              </a:cxn>
              <a:cxn ang="0">
                <a:pos x="613" y="513"/>
              </a:cxn>
              <a:cxn ang="0">
                <a:pos x="573" y="340"/>
              </a:cxn>
              <a:cxn ang="0">
                <a:pos x="511" y="340"/>
              </a:cxn>
              <a:cxn ang="0">
                <a:pos x="321" y="65"/>
              </a:cxn>
              <a:cxn ang="0">
                <a:pos x="253" y="3"/>
              </a:cxn>
              <a:cxn ang="0">
                <a:pos x="191" y="71"/>
              </a:cxn>
              <a:cxn ang="0">
                <a:pos x="250" y="271"/>
              </a:cxn>
              <a:cxn ang="0">
                <a:pos x="250" y="271"/>
              </a:cxn>
              <a:cxn ang="0">
                <a:pos x="224" y="314"/>
              </a:cxn>
              <a:cxn ang="0">
                <a:pos x="60" y="314"/>
              </a:cxn>
              <a:cxn ang="0">
                <a:pos x="1" y="373"/>
              </a:cxn>
              <a:cxn ang="0">
                <a:pos x="55" y="432"/>
              </a:cxn>
              <a:cxn ang="0">
                <a:pos x="0" y="490"/>
              </a:cxn>
              <a:cxn ang="0">
                <a:pos x="59" y="550"/>
              </a:cxn>
              <a:cxn ang="0">
                <a:pos x="64" y="550"/>
              </a:cxn>
              <a:cxn ang="0">
                <a:pos x="13" y="608"/>
              </a:cxn>
              <a:cxn ang="0">
                <a:pos x="72" y="667"/>
              </a:cxn>
              <a:cxn ang="0">
                <a:pos x="95" y="667"/>
              </a:cxn>
              <a:cxn ang="0">
                <a:pos x="75" y="708"/>
              </a:cxn>
              <a:cxn ang="0">
                <a:pos x="127" y="760"/>
              </a:cxn>
              <a:cxn ang="0">
                <a:pos x="307" y="760"/>
              </a:cxn>
              <a:cxn ang="0">
                <a:pos x="312" y="760"/>
              </a:cxn>
              <a:cxn ang="0">
                <a:pos x="323" y="760"/>
              </a:cxn>
              <a:cxn ang="0">
                <a:pos x="494" y="674"/>
              </a:cxn>
            </a:cxnLst>
            <a:rect l="0" t="0" r="r" b="b"/>
            <a:pathLst>
              <a:path w="844" h="766">
                <a:moveTo>
                  <a:pt x="665" y="513"/>
                </a:moveTo>
                <a:cubicBezTo>
                  <a:pt x="665" y="611"/>
                  <a:pt x="635" y="699"/>
                  <a:pt x="586" y="766"/>
                </a:cubicBezTo>
                <a:cubicBezTo>
                  <a:pt x="686" y="766"/>
                  <a:pt x="686" y="766"/>
                  <a:pt x="686" y="766"/>
                </a:cubicBezTo>
                <a:cubicBezTo>
                  <a:pt x="783" y="683"/>
                  <a:pt x="844" y="561"/>
                  <a:pt x="844" y="424"/>
                </a:cubicBezTo>
                <a:cubicBezTo>
                  <a:pt x="844" y="366"/>
                  <a:pt x="833" y="311"/>
                  <a:pt x="814" y="261"/>
                </a:cubicBezTo>
                <a:cubicBezTo>
                  <a:pt x="586" y="261"/>
                  <a:pt x="586" y="261"/>
                  <a:pt x="586" y="261"/>
                </a:cubicBezTo>
                <a:cubicBezTo>
                  <a:pt x="635" y="327"/>
                  <a:pt x="665" y="416"/>
                  <a:pt x="665" y="513"/>
                </a:cubicBezTo>
                <a:close/>
                <a:moveTo>
                  <a:pt x="494" y="674"/>
                </a:moveTo>
                <a:cubicBezTo>
                  <a:pt x="579" y="674"/>
                  <a:pt x="579" y="674"/>
                  <a:pt x="579" y="674"/>
                </a:cubicBezTo>
                <a:cubicBezTo>
                  <a:pt x="601" y="625"/>
                  <a:pt x="613" y="570"/>
                  <a:pt x="613" y="513"/>
                </a:cubicBezTo>
                <a:cubicBezTo>
                  <a:pt x="613" y="451"/>
                  <a:pt x="599" y="392"/>
                  <a:pt x="573" y="340"/>
                </a:cubicBezTo>
                <a:cubicBezTo>
                  <a:pt x="511" y="340"/>
                  <a:pt x="511" y="340"/>
                  <a:pt x="511" y="340"/>
                </a:cubicBezTo>
                <a:cubicBezTo>
                  <a:pt x="401" y="292"/>
                  <a:pt x="327" y="185"/>
                  <a:pt x="321" y="65"/>
                </a:cubicBezTo>
                <a:cubicBezTo>
                  <a:pt x="320" y="29"/>
                  <a:pt x="289" y="0"/>
                  <a:pt x="253" y="3"/>
                </a:cubicBezTo>
                <a:cubicBezTo>
                  <a:pt x="217" y="4"/>
                  <a:pt x="190" y="35"/>
                  <a:pt x="191" y="71"/>
                </a:cubicBezTo>
                <a:cubicBezTo>
                  <a:pt x="195" y="142"/>
                  <a:pt x="216" y="210"/>
                  <a:pt x="250" y="271"/>
                </a:cubicBezTo>
                <a:cubicBezTo>
                  <a:pt x="250" y="271"/>
                  <a:pt x="250" y="271"/>
                  <a:pt x="250" y="271"/>
                </a:cubicBezTo>
                <a:cubicBezTo>
                  <a:pt x="253" y="290"/>
                  <a:pt x="242" y="308"/>
                  <a:pt x="224" y="314"/>
                </a:cubicBezTo>
                <a:cubicBezTo>
                  <a:pt x="60" y="314"/>
                  <a:pt x="60" y="314"/>
                  <a:pt x="60" y="314"/>
                </a:cubicBezTo>
                <a:cubicBezTo>
                  <a:pt x="28" y="314"/>
                  <a:pt x="1" y="340"/>
                  <a:pt x="1" y="373"/>
                </a:cubicBezTo>
                <a:cubicBezTo>
                  <a:pt x="1" y="404"/>
                  <a:pt x="25" y="429"/>
                  <a:pt x="55" y="432"/>
                </a:cubicBezTo>
                <a:cubicBezTo>
                  <a:pt x="24" y="434"/>
                  <a:pt x="0" y="459"/>
                  <a:pt x="0" y="490"/>
                </a:cubicBezTo>
                <a:cubicBezTo>
                  <a:pt x="0" y="523"/>
                  <a:pt x="26" y="550"/>
                  <a:pt x="59" y="550"/>
                </a:cubicBezTo>
                <a:cubicBezTo>
                  <a:pt x="64" y="550"/>
                  <a:pt x="64" y="550"/>
                  <a:pt x="64" y="550"/>
                </a:cubicBezTo>
                <a:cubicBezTo>
                  <a:pt x="35" y="554"/>
                  <a:pt x="13" y="578"/>
                  <a:pt x="13" y="608"/>
                </a:cubicBezTo>
                <a:cubicBezTo>
                  <a:pt x="13" y="641"/>
                  <a:pt x="40" y="667"/>
                  <a:pt x="72" y="667"/>
                </a:cubicBezTo>
                <a:cubicBezTo>
                  <a:pt x="95" y="667"/>
                  <a:pt x="95" y="667"/>
                  <a:pt x="95" y="667"/>
                </a:cubicBezTo>
                <a:cubicBezTo>
                  <a:pt x="83" y="677"/>
                  <a:pt x="75" y="691"/>
                  <a:pt x="75" y="708"/>
                </a:cubicBezTo>
                <a:cubicBezTo>
                  <a:pt x="75" y="737"/>
                  <a:pt x="98" y="760"/>
                  <a:pt x="127" y="760"/>
                </a:cubicBezTo>
                <a:cubicBezTo>
                  <a:pt x="307" y="760"/>
                  <a:pt x="307" y="760"/>
                  <a:pt x="307" y="760"/>
                </a:cubicBezTo>
                <a:cubicBezTo>
                  <a:pt x="309" y="760"/>
                  <a:pt x="311" y="760"/>
                  <a:pt x="312" y="760"/>
                </a:cubicBezTo>
                <a:cubicBezTo>
                  <a:pt x="316" y="760"/>
                  <a:pt x="319" y="760"/>
                  <a:pt x="323" y="760"/>
                </a:cubicBezTo>
                <a:cubicBezTo>
                  <a:pt x="393" y="760"/>
                  <a:pt x="455" y="726"/>
                  <a:pt x="494" y="674"/>
                </a:cubicBezTo>
                <a:close/>
              </a:path>
            </a:pathLst>
          </a:custGeom>
          <a:solidFill>
            <a:srgbClr val="A32020"/>
          </a:solidFill>
          <a:ln w="9525">
            <a:noFill/>
            <a:round/>
            <a:headEnd/>
            <a:tailEnd/>
          </a:ln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A369EA4-6847-F233-2CD2-B5551717A8BF}"/>
              </a:ext>
            </a:extLst>
          </p:cNvPr>
          <p:cNvSpPr txBox="1"/>
          <p:nvPr/>
        </p:nvSpPr>
        <p:spPr>
          <a:xfrm>
            <a:off x="7267512" y="3371380"/>
            <a:ext cx="491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b="1">
                <a:latin typeface="Georgia" panose="02040502050405020303" pitchFamily="18" charset="0"/>
                <a:ea typeface="Calibri"/>
                <a:cs typeface="Calibri"/>
              </a:rPr>
              <a:t>E-Commerce Bestsellers</a:t>
            </a:r>
            <a:endParaRPr lang="en-US" b="1">
              <a:latin typeface="Georgia" panose="02040502050405020303" pitchFamily="18" charset="0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8" name="Freeform 540">
            <a:extLst>
              <a:ext uri="{FF2B5EF4-FFF2-40B4-BE49-F238E27FC236}">
                <a16:creationId xmlns:a16="http://schemas.microsoft.com/office/drawing/2014/main" xmlns="" id="{F2CB35BC-479A-E88D-C2BC-734E191F7E46}"/>
              </a:ext>
            </a:extLst>
          </p:cNvPr>
          <p:cNvSpPr>
            <a:spLocks noEditPoints="1"/>
          </p:cNvSpPr>
          <p:nvPr/>
        </p:nvSpPr>
        <p:spPr bwMode="auto">
          <a:xfrm>
            <a:off x="6752397" y="4987969"/>
            <a:ext cx="454808" cy="454808"/>
          </a:xfrm>
          <a:custGeom>
            <a:avLst/>
            <a:gdLst>
              <a:gd name="T0" fmla="*/ 0 w 256"/>
              <a:gd name="T1" fmla="*/ 256 h 256"/>
              <a:gd name="T2" fmla="*/ 256 w 256"/>
              <a:gd name="T3" fmla="*/ 0 h 256"/>
              <a:gd name="T4" fmla="*/ 140 w 256"/>
              <a:gd name="T5" fmla="*/ 158 h 256"/>
              <a:gd name="T6" fmla="*/ 134 w 256"/>
              <a:gd name="T7" fmla="*/ 156 h 256"/>
              <a:gd name="T8" fmla="*/ 126 w 256"/>
              <a:gd name="T9" fmla="*/ 152 h 256"/>
              <a:gd name="T10" fmla="*/ 122 w 256"/>
              <a:gd name="T11" fmla="*/ 148 h 256"/>
              <a:gd name="T12" fmla="*/ 118 w 256"/>
              <a:gd name="T13" fmla="*/ 168 h 256"/>
              <a:gd name="T14" fmla="*/ 110 w 256"/>
              <a:gd name="T15" fmla="*/ 184 h 256"/>
              <a:gd name="T16" fmla="*/ 104 w 256"/>
              <a:gd name="T17" fmla="*/ 192 h 256"/>
              <a:gd name="T18" fmla="*/ 102 w 256"/>
              <a:gd name="T19" fmla="*/ 192 h 256"/>
              <a:gd name="T20" fmla="*/ 102 w 256"/>
              <a:gd name="T21" fmla="*/ 182 h 256"/>
              <a:gd name="T22" fmla="*/ 102 w 256"/>
              <a:gd name="T23" fmla="*/ 164 h 256"/>
              <a:gd name="T24" fmla="*/ 112 w 256"/>
              <a:gd name="T25" fmla="*/ 124 h 256"/>
              <a:gd name="T26" fmla="*/ 110 w 256"/>
              <a:gd name="T27" fmla="*/ 120 h 256"/>
              <a:gd name="T28" fmla="*/ 110 w 256"/>
              <a:gd name="T29" fmla="*/ 112 h 256"/>
              <a:gd name="T30" fmla="*/ 114 w 256"/>
              <a:gd name="T31" fmla="*/ 98 h 256"/>
              <a:gd name="T32" fmla="*/ 124 w 256"/>
              <a:gd name="T33" fmla="*/ 94 h 256"/>
              <a:gd name="T34" fmla="*/ 128 w 256"/>
              <a:gd name="T35" fmla="*/ 94 h 256"/>
              <a:gd name="T36" fmla="*/ 134 w 256"/>
              <a:gd name="T37" fmla="*/ 100 h 256"/>
              <a:gd name="T38" fmla="*/ 134 w 256"/>
              <a:gd name="T39" fmla="*/ 104 h 256"/>
              <a:gd name="T40" fmla="*/ 128 w 256"/>
              <a:gd name="T41" fmla="*/ 130 h 256"/>
              <a:gd name="T42" fmla="*/ 128 w 256"/>
              <a:gd name="T43" fmla="*/ 136 h 256"/>
              <a:gd name="T44" fmla="*/ 134 w 256"/>
              <a:gd name="T45" fmla="*/ 144 h 256"/>
              <a:gd name="T46" fmla="*/ 140 w 256"/>
              <a:gd name="T47" fmla="*/ 144 h 256"/>
              <a:gd name="T48" fmla="*/ 148 w 256"/>
              <a:gd name="T49" fmla="*/ 142 h 256"/>
              <a:gd name="T50" fmla="*/ 156 w 256"/>
              <a:gd name="T51" fmla="*/ 132 h 256"/>
              <a:gd name="T52" fmla="*/ 162 w 256"/>
              <a:gd name="T53" fmla="*/ 106 h 256"/>
              <a:gd name="T54" fmla="*/ 160 w 256"/>
              <a:gd name="T55" fmla="*/ 94 h 256"/>
              <a:gd name="T56" fmla="*/ 150 w 256"/>
              <a:gd name="T57" fmla="*/ 82 h 256"/>
              <a:gd name="T58" fmla="*/ 132 w 256"/>
              <a:gd name="T59" fmla="*/ 78 h 256"/>
              <a:gd name="T60" fmla="*/ 124 w 256"/>
              <a:gd name="T61" fmla="*/ 78 h 256"/>
              <a:gd name="T62" fmla="*/ 110 w 256"/>
              <a:gd name="T63" fmla="*/ 84 h 256"/>
              <a:gd name="T64" fmla="*/ 102 w 256"/>
              <a:gd name="T65" fmla="*/ 94 h 256"/>
              <a:gd name="T66" fmla="*/ 96 w 256"/>
              <a:gd name="T67" fmla="*/ 106 h 256"/>
              <a:gd name="T68" fmla="*/ 96 w 256"/>
              <a:gd name="T69" fmla="*/ 112 h 256"/>
              <a:gd name="T70" fmla="*/ 100 w 256"/>
              <a:gd name="T71" fmla="*/ 126 h 256"/>
              <a:gd name="T72" fmla="*/ 102 w 256"/>
              <a:gd name="T73" fmla="*/ 128 h 256"/>
              <a:gd name="T74" fmla="*/ 102 w 256"/>
              <a:gd name="T75" fmla="*/ 132 h 256"/>
              <a:gd name="T76" fmla="*/ 100 w 256"/>
              <a:gd name="T77" fmla="*/ 136 h 256"/>
              <a:gd name="T78" fmla="*/ 96 w 256"/>
              <a:gd name="T79" fmla="*/ 138 h 256"/>
              <a:gd name="T80" fmla="*/ 90 w 256"/>
              <a:gd name="T81" fmla="*/ 134 h 256"/>
              <a:gd name="T82" fmla="*/ 82 w 256"/>
              <a:gd name="T83" fmla="*/ 120 h 256"/>
              <a:gd name="T84" fmla="*/ 82 w 256"/>
              <a:gd name="T85" fmla="*/ 110 h 256"/>
              <a:gd name="T86" fmla="*/ 84 w 256"/>
              <a:gd name="T87" fmla="*/ 94 h 256"/>
              <a:gd name="T88" fmla="*/ 94 w 256"/>
              <a:gd name="T89" fmla="*/ 80 h 256"/>
              <a:gd name="T90" fmla="*/ 110 w 256"/>
              <a:gd name="T91" fmla="*/ 68 h 256"/>
              <a:gd name="T92" fmla="*/ 134 w 256"/>
              <a:gd name="T93" fmla="*/ 64 h 256"/>
              <a:gd name="T94" fmla="*/ 144 w 256"/>
              <a:gd name="T95" fmla="*/ 66 h 256"/>
              <a:gd name="T96" fmla="*/ 160 w 256"/>
              <a:gd name="T97" fmla="*/ 72 h 256"/>
              <a:gd name="T98" fmla="*/ 172 w 256"/>
              <a:gd name="T99" fmla="*/ 84 h 256"/>
              <a:gd name="T100" fmla="*/ 180 w 256"/>
              <a:gd name="T101" fmla="*/ 98 h 256"/>
              <a:gd name="T102" fmla="*/ 180 w 256"/>
              <a:gd name="T103" fmla="*/ 106 h 256"/>
              <a:gd name="T104" fmla="*/ 178 w 256"/>
              <a:gd name="T105" fmla="*/ 126 h 256"/>
              <a:gd name="T106" fmla="*/ 170 w 256"/>
              <a:gd name="T107" fmla="*/ 142 h 256"/>
              <a:gd name="T108" fmla="*/ 156 w 256"/>
              <a:gd name="T109" fmla="*/ 154 h 256"/>
              <a:gd name="T110" fmla="*/ 140 w 256"/>
              <a:gd name="T111" fmla="*/ 158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56" h="256">
                <a:moveTo>
                  <a:pt x="0" y="0"/>
                </a:moveTo>
                <a:lnTo>
                  <a:pt x="0" y="256"/>
                </a:lnTo>
                <a:lnTo>
                  <a:pt x="256" y="256"/>
                </a:lnTo>
                <a:lnTo>
                  <a:pt x="256" y="0"/>
                </a:lnTo>
                <a:lnTo>
                  <a:pt x="0" y="0"/>
                </a:lnTo>
                <a:close/>
                <a:moveTo>
                  <a:pt x="140" y="158"/>
                </a:moveTo>
                <a:lnTo>
                  <a:pt x="140" y="158"/>
                </a:lnTo>
                <a:lnTo>
                  <a:pt x="134" y="156"/>
                </a:lnTo>
                <a:lnTo>
                  <a:pt x="130" y="154"/>
                </a:lnTo>
                <a:lnTo>
                  <a:pt x="126" y="152"/>
                </a:lnTo>
                <a:lnTo>
                  <a:pt x="122" y="148"/>
                </a:lnTo>
                <a:lnTo>
                  <a:pt x="122" y="148"/>
                </a:lnTo>
                <a:lnTo>
                  <a:pt x="118" y="168"/>
                </a:lnTo>
                <a:lnTo>
                  <a:pt x="118" y="168"/>
                </a:lnTo>
                <a:lnTo>
                  <a:pt x="114" y="176"/>
                </a:lnTo>
                <a:lnTo>
                  <a:pt x="110" y="184"/>
                </a:lnTo>
                <a:lnTo>
                  <a:pt x="104" y="192"/>
                </a:lnTo>
                <a:lnTo>
                  <a:pt x="104" y="192"/>
                </a:lnTo>
                <a:lnTo>
                  <a:pt x="104" y="192"/>
                </a:lnTo>
                <a:lnTo>
                  <a:pt x="102" y="192"/>
                </a:lnTo>
                <a:lnTo>
                  <a:pt x="102" y="192"/>
                </a:lnTo>
                <a:lnTo>
                  <a:pt x="102" y="182"/>
                </a:lnTo>
                <a:lnTo>
                  <a:pt x="102" y="174"/>
                </a:lnTo>
                <a:lnTo>
                  <a:pt x="102" y="164"/>
                </a:lnTo>
                <a:lnTo>
                  <a:pt x="102" y="164"/>
                </a:lnTo>
                <a:lnTo>
                  <a:pt x="112" y="124"/>
                </a:lnTo>
                <a:lnTo>
                  <a:pt x="112" y="124"/>
                </a:lnTo>
                <a:lnTo>
                  <a:pt x="110" y="120"/>
                </a:lnTo>
                <a:lnTo>
                  <a:pt x="110" y="112"/>
                </a:lnTo>
                <a:lnTo>
                  <a:pt x="110" y="112"/>
                </a:lnTo>
                <a:lnTo>
                  <a:pt x="110" y="104"/>
                </a:lnTo>
                <a:lnTo>
                  <a:pt x="114" y="98"/>
                </a:lnTo>
                <a:lnTo>
                  <a:pt x="118" y="94"/>
                </a:lnTo>
                <a:lnTo>
                  <a:pt x="124" y="94"/>
                </a:lnTo>
                <a:lnTo>
                  <a:pt x="124" y="94"/>
                </a:lnTo>
                <a:lnTo>
                  <a:pt x="128" y="94"/>
                </a:lnTo>
                <a:lnTo>
                  <a:pt x="132" y="96"/>
                </a:lnTo>
                <a:lnTo>
                  <a:pt x="134" y="100"/>
                </a:lnTo>
                <a:lnTo>
                  <a:pt x="134" y="104"/>
                </a:lnTo>
                <a:lnTo>
                  <a:pt x="134" y="104"/>
                </a:lnTo>
                <a:lnTo>
                  <a:pt x="132" y="116"/>
                </a:lnTo>
                <a:lnTo>
                  <a:pt x="128" y="130"/>
                </a:lnTo>
                <a:lnTo>
                  <a:pt x="128" y="130"/>
                </a:lnTo>
                <a:lnTo>
                  <a:pt x="128" y="136"/>
                </a:lnTo>
                <a:lnTo>
                  <a:pt x="130" y="140"/>
                </a:lnTo>
                <a:lnTo>
                  <a:pt x="134" y="144"/>
                </a:lnTo>
                <a:lnTo>
                  <a:pt x="140" y="144"/>
                </a:lnTo>
                <a:lnTo>
                  <a:pt x="140" y="144"/>
                </a:lnTo>
                <a:lnTo>
                  <a:pt x="144" y="144"/>
                </a:lnTo>
                <a:lnTo>
                  <a:pt x="148" y="142"/>
                </a:lnTo>
                <a:lnTo>
                  <a:pt x="152" y="138"/>
                </a:lnTo>
                <a:lnTo>
                  <a:pt x="156" y="132"/>
                </a:lnTo>
                <a:lnTo>
                  <a:pt x="160" y="120"/>
                </a:lnTo>
                <a:lnTo>
                  <a:pt x="162" y="106"/>
                </a:lnTo>
                <a:lnTo>
                  <a:pt x="162" y="106"/>
                </a:lnTo>
                <a:lnTo>
                  <a:pt x="160" y="94"/>
                </a:lnTo>
                <a:lnTo>
                  <a:pt x="154" y="86"/>
                </a:lnTo>
                <a:lnTo>
                  <a:pt x="150" y="82"/>
                </a:lnTo>
                <a:lnTo>
                  <a:pt x="144" y="80"/>
                </a:lnTo>
                <a:lnTo>
                  <a:pt x="132" y="78"/>
                </a:lnTo>
                <a:lnTo>
                  <a:pt x="132" y="78"/>
                </a:lnTo>
                <a:lnTo>
                  <a:pt x="124" y="78"/>
                </a:lnTo>
                <a:lnTo>
                  <a:pt x="116" y="80"/>
                </a:lnTo>
                <a:lnTo>
                  <a:pt x="110" y="84"/>
                </a:lnTo>
                <a:lnTo>
                  <a:pt x="106" y="88"/>
                </a:lnTo>
                <a:lnTo>
                  <a:pt x="102" y="94"/>
                </a:lnTo>
                <a:lnTo>
                  <a:pt x="98" y="100"/>
                </a:lnTo>
                <a:lnTo>
                  <a:pt x="96" y="106"/>
                </a:lnTo>
                <a:lnTo>
                  <a:pt x="96" y="112"/>
                </a:lnTo>
                <a:lnTo>
                  <a:pt x="96" y="112"/>
                </a:lnTo>
                <a:lnTo>
                  <a:pt x="96" y="120"/>
                </a:lnTo>
                <a:lnTo>
                  <a:pt x="100" y="126"/>
                </a:lnTo>
                <a:lnTo>
                  <a:pt x="100" y="126"/>
                </a:lnTo>
                <a:lnTo>
                  <a:pt x="102" y="128"/>
                </a:lnTo>
                <a:lnTo>
                  <a:pt x="102" y="132"/>
                </a:lnTo>
                <a:lnTo>
                  <a:pt x="102" y="132"/>
                </a:lnTo>
                <a:lnTo>
                  <a:pt x="100" y="136"/>
                </a:lnTo>
                <a:lnTo>
                  <a:pt x="100" y="136"/>
                </a:lnTo>
                <a:lnTo>
                  <a:pt x="98" y="138"/>
                </a:lnTo>
                <a:lnTo>
                  <a:pt x="96" y="138"/>
                </a:lnTo>
                <a:lnTo>
                  <a:pt x="96" y="138"/>
                </a:lnTo>
                <a:lnTo>
                  <a:pt x="90" y="134"/>
                </a:lnTo>
                <a:lnTo>
                  <a:pt x="84" y="128"/>
                </a:lnTo>
                <a:lnTo>
                  <a:pt x="82" y="120"/>
                </a:lnTo>
                <a:lnTo>
                  <a:pt x="82" y="110"/>
                </a:lnTo>
                <a:lnTo>
                  <a:pt x="82" y="110"/>
                </a:lnTo>
                <a:lnTo>
                  <a:pt x="82" y="102"/>
                </a:lnTo>
                <a:lnTo>
                  <a:pt x="84" y="94"/>
                </a:lnTo>
                <a:lnTo>
                  <a:pt x="88" y="86"/>
                </a:lnTo>
                <a:lnTo>
                  <a:pt x="94" y="80"/>
                </a:lnTo>
                <a:lnTo>
                  <a:pt x="102" y="74"/>
                </a:lnTo>
                <a:lnTo>
                  <a:pt x="110" y="68"/>
                </a:lnTo>
                <a:lnTo>
                  <a:pt x="122" y="66"/>
                </a:lnTo>
                <a:lnTo>
                  <a:pt x="134" y="64"/>
                </a:lnTo>
                <a:lnTo>
                  <a:pt x="134" y="64"/>
                </a:lnTo>
                <a:lnTo>
                  <a:pt x="144" y="66"/>
                </a:lnTo>
                <a:lnTo>
                  <a:pt x="152" y="68"/>
                </a:lnTo>
                <a:lnTo>
                  <a:pt x="160" y="72"/>
                </a:lnTo>
                <a:lnTo>
                  <a:pt x="168" y="78"/>
                </a:lnTo>
                <a:lnTo>
                  <a:pt x="172" y="84"/>
                </a:lnTo>
                <a:lnTo>
                  <a:pt x="176" y="92"/>
                </a:lnTo>
                <a:lnTo>
                  <a:pt x="180" y="98"/>
                </a:lnTo>
                <a:lnTo>
                  <a:pt x="180" y="106"/>
                </a:lnTo>
                <a:lnTo>
                  <a:pt x="180" y="106"/>
                </a:lnTo>
                <a:lnTo>
                  <a:pt x="180" y="118"/>
                </a:lnTo>
                <a:lnTo>
                  <a:pt x="178" y="126"/>
                </a:lnTo>
                <a:lnTo>
                  <a:pt x="174" y="136"/>
                </a:lnTo>
                <a:lnTo>
                  <a:pt x="170" y="142"/>
                </a:lnTo>
                <a:lnTo>
                  <a:pt x="164" y="148"/>
                </a:lnTo>
                <a:lnTo>
                  <a:pt x="156" y="154"/>
                </a:lnTo>
                <a:lnTo>
                  <a:pt x="150" y="156"/>
                </a:lnTo>
                <a:lnTo>
                  <a:pt x="140" y="158"/>
                </a:lnTo>
                <a:lnTo>
                  <a:pt x="140" y="158"/>
                </a:lnTo>
                <a:close/>
              </a:path>
            </a:pathLst>
          </a:custGeom>
          <a:solidFill>
            <a:srgbClr val="CB20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935" tIns="41468" rIns="82935" bIns="41468" numCol="1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417A5F84-6CB0-A47F-F178-6EC626A91D65}"/>
              </a:ext>
            </a:extLst>
          </p:cNvPr>
          <p:cNvSpPr txBox="1"/>
          <p:nvPr/>
        </p:nvSpPr>
        <p:spPr>
          <a:xfrm>
            <a:off x="7333552" y="4981800"/>
            <a:ext cx="491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b="1">
                <a:latin typeface="Georgia" panose="02040502050405020303" pitchFamily="18" charset="0"/>
                <a:ea typeface="Calibri"/>
                <a:cs typeface="Calibri"/>
              </a:rPr>
              <a:t>Social Media</a:t>
            </a:r>
            <a:endParaRPr lang="en-US" b="1">
              <a:latin typeface="Georgia" panose="02040502050405020303" pitchFamily="18" charset="0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A60D488-8F86-B821-A11C-755F03A7E068}"/>
              </a:ext>
            </a:extLst>
          </p:cNvPr>
          <p:cNvSpPr txBox="1"/>
          <p:nvPr/>
        </p:nvSpPr>
        <p:spPr>
          <a:xfrm>
            <a:off x="7344438" y="5812189"/>
            <a:ext cx="491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b="1">
                <a:latin typeface="Georgia" panose="02040502050405020303" pitchFamily="18" charset="0"/>
                <a:ea typeface="Calibri"/>
                <a:cs typeface="Calibri"/>
              </a:rPr>
              <a:t>Social Events</a:t>
            </a:r>
            <a:endParaRPr lang="en-US" b="1">
              <a:latin typeface="Georgia" panose="02040502050405020303" pitchFamily="18" charset="0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847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/>
                <a:ea typeface="Malgun Gothic"/>
              </a:rPr>
              <a:t>Competitor Analysis</a:t>
            </a:r>
          </a:p>
          <a:p>
            <a:endParaRPr lang="en-US" sz="2400" b="1">
              <a:solidFill>
                <a:srgbClr val="002060"/>
              </a:solidFill>
              <a:latin typeface="Georgia"/>
              <a:ea typeface="Malgun Gothic"/>
            </a:endParaRPr>
          </a:p>
          <a:p>
            <a:r>
              <a:rPr lang="en-US" sz="2400" b="1">
                <a:solidFill>
                  <a:srgbClr val="002060"/>
                </a:solidFill>
                <a:latin typeface="Georgia"/>
                <a:ea typeface="Malgun Gothic"/>
              </a:rPr>
              <a:t> Zara vs. GAP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EB2E049-8126-7DDD-D7B0-2331609FDF58}"/>
              </a:ext>
            </a:extLst>
          </p:cNvPr>
          <p:cNvGrpSpPr/>
          <p:nvPr/>
        </p:nvGrpSpPr>
        <p:grpSpPr>
          <a:xfrm>
            <a:off x="225082" y="1599109"/>
            <a:ext cx="5010946" cy="4612691"/>
            <a:chOff x="225082" y="1401553"/>
            <a:chExt cx="5010946" cy="4612691"/>
          </a:xfrm>
        </p:grpSpPr>
        <p:sp>
          <p:nvSpPr>
            <p:cNvPr id="85" name="Shape 4132">
              <a:extLst>
                <a:ext uri="{FF2B5EF4-FFF2-40B4-BE49-F238E27FC236}">
                  <a16:creationId xmlns:a16="http://schemas.microsoft.com/office/drawing/2014/main" xmlns="" id="{767178A3-2DA9-782F-F976-0F43E53D3317}"/>
                </a:ext>
              </a:extLst>
            </p:cNvPr>
            <p:cNvSpPr/>
            <p:nvPr/>
          </p:nvSpPr>
          <p:spPr>
            <a:xfrm>
              <a:off x="704557" y="1401553"/>
              <a:ext cx="4515355" cy="6795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</a:rPr>
                <a:t>Hypothesis: Mean of the prices of the product from Zara and Gap are different​ for Jeans</a:t>
              </a:r>
              <a:endParaRPr lang="en-US" sz="1200" b="1">
                <a:latin typeface="Georgia" panose="02040502050405020303" pitchFamily="18" charset="0"/>
                <a:ea typeface="Calibri"/>
                <a:cs typeface="Calibri"/>
              </a:endParaRPr>
            </a:p>
          </p:txBody>
        </p:sp>
        <p:sp>
          <p:nvSpPr>
            <p:cNvPr id="86" name="Shape 4133">
              <a:extLst>
                <a:ext uri="{FF2B5EF4-FFF2-40B4-BE49-F238E27FC236}">
                  <a16:creationId xmlns:a16="http://schemas.microsoft.com/office/drawing/2014/main" xmlns="" id="{55E77235-E51B-6AA9-9734-852819955829}"/>
                </a:ext>
              </a:extLst>
            </p:cNvPr>
            <p:cNvSpPr/>
            <p:nvPr/>
          </p:nvSpPr>
          <p:spPr>
            <a:xfrm>
              <a:off x="259486" y="1445898"/>
              <a:ext cx="700204" cy="679552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1</a:t>
              </a:r>
            </a:p>
          </p:txBody>
        </p:sp>
        <p:sp>
          <p:nvSpPr>
            <p:cNvPr id="87" name="Shape 4132">
              <a:extLst>
                <a:ext uri="{FF2B5EF4-FFF2-40B4-BE49-F238E27FC236}">
                  <a16:creationId xmlns:a16="http://schemas.microsoft.com/office/drawing/2014/main" xmlns="" id="{B9D6C6B3-E7C0-B468-FD8F-BDE4086E3A71}"/>
                </a:ext>
              </a:extLst>
            </p:cNvPr>
            <p:cNvSpPr/>
            <p:nvPr/>
          </p:nvSpPr>
          <p:spPr>
            <a:xfrm>
              <a:off x="720673" y="2153716"/>
              <a:ext cx="4515355" cy="6468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</a:rPr>
                <a:t>Run t test to determine if diff in mean prices are statistically significant</a:t>
              </a:r>
              <a:endParaRPr lang="en-US" sz="1200" b="1">
                <a:latin typeface="Georgia" panose="02040502050405020303" pitchFamily="18" charset="0"/>
                <a:ea typeface="Calibri"/>
                <a:cs typeface="Calibri"/>
              </a:endParaRPr>
            </a:p>
          </p:txBody>
        </p:sp>
        <p:sp>
          <p:nvSpPr>
            <p:cNvPr id="88" name="Shape 4133">
              <a:extLst>
                <a:ext uri="{FF2B5EF4-FFF2-40B4-BE49-F238E27FC236}">
                  <a16:creationId xmlns:a16="http://schemas.microsoft.com/office/drawing/2014/main" xmlns="" id="{77FF5991-E158-BB21-3D9C-716DB35F289D}"/>
                </a:ext>
              </a:extLst>
            </p:cNvPr>
            <p:cNvSpPr/>
            <p:nvPr/>
          </p:nvSpPr>
          <p:spPr>
            <a:xfrm>
              <a:off x="236195" y="2169356"/>
              <a:ext cx="700204" cy="589434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2</a:t>
              </a:r>
            </a:p>
          </p:txBody>
        </p:sp>
        <p:sp>
          <p:nvSpPr>
            <p:cNvPr id="89" name="Shape 4132">
              <a:extLst>
                <a:ext uri="{FF2B5EF4-FFF2-40B4-BE49-F238E27FC236}">
                  <a16:creationId xmlns:a16="http://schemas.microsoft.com/office/drawing/2014/main" xmlns="" id="{D26BE5FF-0515-58A2-3CE9-A2A750156364}"/>
                </a:ext>
              </a:extLst>
            </p:cNvPr>
            <p:cNvSpPr/>
            <p:nvPr/>
          </p:nvSpPr>
          <p:spPr>
            <a:xfrm>
              <a:off x="720673" y="2929772"/>
              <a:ext cx="4515355" cy="59785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</a:rPr>
                <a:t>GAP's jeans sample mean= $69.06</a:t>
              </a:r>
              <a:endParaRPr lang="en-US" sz="1200" b="1">
                <a:latin typeface="Georgia" panose="02040502050405020303" pitchFamily="18" charset="0"/>
                <a:ea typeface="Calibri"/>
                <a:cs typeface="Calibri"/>
              </a:endParaRPr>
            </a:p>
          </p:txBody>
        </p:sp>
        <p:sp>
          <p:nvSpPr>
            <p:cNvPr id="90" name="Shape 4133">
              <a:extLst>
                <a:ext uri="{FF2B5EF4-FFF2-40B4-BE49-F238E27FC236}">
                  <a16:creationId xmlns:a16="http://schemas.microsoft.com/office/drawing/2014/main" xmlns="" id="{73139B75-6C88-EDAD-CF2E-6D5810990411}"/>
                </a:ext>
              </a:extLst>
            </p:cNvPr>
            <p:cNvSpPr/>
            <p:nvPr/>
          </p:nvSpPr>
          <p:spPr>
            <a:xfrm>
              <a:off x="225083" y="2929771"/>
              <a:ext cx="700203" cy="597853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3</a:t>
              </a:r>
            </a:p>
          </p:txBody>
        </p:sp>
        <p:sp>
          <p:nvSpPr>
            <p:cNvPr id="91" name="Shape 4132">
              <a:extLst>
                <a:ext uri="{FF2B5EF4-FFF2-40B4-BE49-F238E27FC236}">
                  <a16:creationId xmlns:a16="http://schemas.microsoft.com/office/drawing/2014/main" xmlns="" id="{BA3AA219-33AB-25C8-E9EA-E8DD652431A1}"/>
                </a:ext>
              </a:extLst>
            </p:cNvPr>
            <p:cNvSpPr/>
            <p:nvPr/>
          </p:nvSpPr>
          <p:spPr>
            <a:xfrm>
              <a:off x="720673" y="3621901"/>
              <a:ext cx="4515355" cy="65538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</a:rPr>
                <a:t>Zara's jeans sample mean= $62.1</a:t>
              </a:r>
              <a:endParaRPr lang="en-US" sz="1200" b="1">
                <a:latin typeface="Georgia" panose="02040502050405020303" pitchFamily="18" charset="0"/>
                <a:ea typeface="Calibri"/>
                <a:cs typeface="Calibri"/>
              </a:endParaRPr>
            </a:p>
          </p:txBody>
        </p:sp>
        <p:sp>
          <p:nvSpPr>
            <p:cNvPr id="92" name="Shape 4133">
              <a:extLst>
                <a:ext uri="{FF2B5EF4-FFF2-40B4-BE49-F238E27FC236}">
                  <a16:creationId xmlns:a16="http://schemas.microsoft.com/office/drawing/2014/main" xmlns="" id="{C6C2CCC0-9208-B4A5-BF54-9DBEFD4F2AEF}"/>
                </a:ext>
              </a:extLst>
            </p:cNvPr>
            <p:cNvSpPr/>
            <p:nvPr/>
          </p:nvSpPr>
          <p:spPr>
            <a:xfrm>
              <a:off x="225083" y="3621900"/>
              <a:ext cx="700203" cy="597853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4</a:t>
              </a:r>
            </a:p>
          </p:txBody>
        </p:sp>
        <p:sp>
          <p:nvSpPr>
            <p:cNvPr id="93" name="Shape 4132">
              <a:extLst>
                <a:ext uri="{FF2B5EF4-FFF2-40B4-BE49-F238E27FC236}">
                  <a16:creationId xmlns:a16="http://schemas.microsoft.com/office/drawing/2014/main" xmlns="" id="{2007D5F1-4F2E-7605-6E25-6362F7A86A5E}"/>
                </a:ext>
              </a:extLst>
            </p:cNvPr>
            <p:cNvSpPr/>
            <p:nvPr/>
          </p:nvSpPr>
          <p:spPr>
            <a:xfrm>
              <a:off x="720673" y="4352766"/>
              <a:ext cx="4515355" cy="7110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 algn="just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  <a:ea typeface="Calibri"/>
                  <a:cs typeface="Calibri"/>
                </a:rPr>
                <a:t>From t test results we can infer that difference in mean of prices on offer across GAP and Zara statistically insignificant</a:t>
              </a:r>
            </a:p>
          </p:txBody>
        </p:sp>
        <p:sp>
          <p:nvSpPr>
            <p:cNvPr id="94" name="Shape 4133">
              <a:extLst>
                <a:ext uri="{FF2B5EF4-FFF2-40B4-BE49-F238E27FC236}">
                  <a16:creationId xmlns:a16="http://schemas.microsoft.com/office/drawing/2014/main" xmlns="" id="{C6D5F7F2-3F3A-34C1-C928-C62C2D7FBED7}"/>
                </a:ext>
              </a:extLst>
            </p:cNvPr>
            <p:cNvSpPr/>
            <p:nvPr/>
          </p:nvSpPr>
          <p:spPr>
            <a:xfrm>
              <a:off x="225083" y="4352765"/>
              <a:ext cx="700203" cy="682781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5</a:t>
              </a:r>
            </a:p>
          </p:txBody>
        </p:sp>
        <p:sp>
          <p:nvSpPr>
            <p:cNvPr id="95" name="Shape 4132">
              <a:extLst>
                <a:ext uri="{FF2B5EF4-FFF2-40B4-BE49-F238E27FC236}">
                  <a16:creationId xmlns:a16="http://schemas.microsoft.com/office/drawing/2014/main" xmlns="" id="{C65C9C13-A76D-8EE9-CA4E-998662D36D6D}"/>
                </a:ext>
              </a:extLst>
            </p:cNvPr>
            <p:cNvSpPr/>
            <p:nvPr/>
          </p:nvSpPr>
          <p:spPr>
            <a:xfrm>
              <a:off x="718669" y="5189948"/>
              <a:ext cx="4515355" cy="8242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248788" tIns="20929" rIns="20929" bIns="20929" anchor="ctr" anchorCtr="0">
              <a:noAutofit/>
            </a:bodyPr>
            <a:lstStyle/>
            <a:p>
              <a:pPr marL="114300" algn="just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latin typeface="Georgia" panose="02040502050405020303" pitchFamily="18" charset="0"/>
                  <a:ea typeface="Calibri"/>
                  <a:cs typeface="Calibri"/>
                </a:rPr>
                <a:t>As Zara and Gap have similar prices, we can extract design patterns 0f Zara's new offerings and use that data to design new products for GAP</a:t>
              </a:r>
            </a:p>
          </p:txBody>
        </p:sp>
        <p:sp>
          <p:nvSpPr>
            <p:cNvPr id="96" name="Shape 4133">
              <a:extLst>
                <a:ext uri="{FF2B5EF4-FFF2-40B4-BE49-F238E27FC236}">
                  <a16:creationId xmlns:a16="http://schemas.microsoft.com/office/drawing/2014/main" xmlns="" id="{A3AF32E9-D5F3-757D-2EB2-6A530286C996}"/>
                </a:ext>
              </a:extLst>
            </p:cNvPr>
            <p:cNvSpPr/>
            <p:nvPr/>
          </p:nvSpPr>
          <p:spPr>
            <a:xfrm>
              <a:off x="225082" y="5297230"/>
              <a:ext cx="684089" cy="597853"/>
            </a:xfrm>
            <a:prstGeom prst="ellipse">
              <a:avLst/>
            </a:prstGeom>
            <a:solidFill>
              <a:srgbClr val="FFC000"/>
            </a:solidFill>
            <a:ln w="38100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20929" tIns="20929" rIns="20929" bIns="20929" anchor="ctr" anchorCtr="1">
              <a:noAutofit/>
            </a:bodyPr>
            <a:lstStyle/>
            <a:p>
              <a:pPr>
                <a:buSzPct val="25000"/>
              </a:pPr>
              <a:r>
                <a:rPr lang="en-US" sz="1397" b="1" i="1">
                  <a:latin typeface="Georgia"/>
                  <a:ea typeface="Georgia"/>
                  <a:cs typeface="Georgia"/>
                  <a:sym typeface="Georgia"/>
                </a:rPr>
                <a:t>6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xmlns="" id="{4A638331-8DC8-6839-DA14-1D4DCA8E0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267053"/>
              </p:ext>
            </p:extLst>
          </p:nvPr>
        </p:nvGraphicFramePr>
        <p:xfrm>
          <a:off x="6092374" y="1885437"/>
          <a:ext cx="5118880" cy="2941011"/>
        </p:xfrm>
        <a:graphic>
          <a:graphicData uri="http://schemas.openxmlformats.org/drawingml/2006/table">
            <a:tbl>
              <a:tblPr firstRow="1" bandRow="1"/>
              <a:tblGrid>
                <a:gridCol w="2203173">
                  <a:extLst>
                    <a:ext uri="{9D8B030D-6E8A-4147-A177-3AD203B41FA5}">
                      <a16:colId xmlns:a16="http://schemas.microsoft.com/office/drawing/2014/main" xmlns="" val="1935897145"/>
                    </a:ext>
                  </a:extLst>
                </a:gridCol>
                <a:gridCol w="1489919">
                  <a:extLst>
                    <a:ext uri="{9D8B030D-6E8A-4147-A177-3AD203B41FA5}">
                      <a16:colId xmlns:a16="http://schemas.microsoft.com/office/drawing/2014/main" xmlns="" val="1239009408"/>
                    </a:ext>
                  </a:extLst>
                </a:gridCol>
                <a:gridCol w="1425788">
                  <a:extLst>
                    <a:ext uri="{9D8B030D-6E8A-4147-A177-3AD203B41FA5}">
                      <a16:colId xmlns:a16="http://schemas.microsoft.com/office/drawing/2014/main" xmlns="" val="2895469073"/>
                    </a:ext>
                  </a:extLst>
                </a:gridCol>
              </a:tblGrid>
              <a:tr h="614264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t-Test: Two-Sample 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1240054"/>
                  </a:ext>
                </a:extLst>
              </a:tr>
              <a:tr h="307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000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Zara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GAP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2187406"/>
                  </a:ext>
                </a:extLst>
              </a:tr>
              <a:tr h="307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Mean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62.10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69.74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848473"/>
                  </a:ext>
                </a:extLst>
              </a:tr>
              <a:tr h="307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Variance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293.73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72.10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3493883"/>
                  </a:ext>
                </a:extLst>
              </a:tr>
              <a:tr h="3071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Observations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10.00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36.00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3937450"/>
                  </a:ext>
                </a:extLst>
              </a:tr>
              <a:tr h="5963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Hypothesized Mean Difference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000"/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3732072"/>
                  </a:ext>
                </a:extLst>
              </a:tr>
              <a:tr h="48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>
                          <a:effectLst/>
                        </a:rPr>
                        <a:t>P(T&lt;=t) two-tail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2000"/>
                        <a:t>0.20</a:t>
                      </a:r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2000"/>
                    </a:p>
                  </a:txBody>
                  <a:tcPr marL="0" marR="0" marT="0" marB="0" anchor="ctr">
                    <a:lnL w="12700">
                      <a:solidFill>
                        <a:sysClr val="windowText" lastClr="000000"/>
                      </a:solidFill>
                    </a:lnL>
                    <a:lnR w="12700">
                      <a:solidFill>
                        <a:sysClr val="windowText" lastClr="000000"/>
                      </a:solidFill>
                    </a:lnR>
                    <a:lnT w="12700">
                      <a:solidFill>
                        <a:sysClr val="windowText" lastClr="000000"/>
                      </a:solidFill>
                    </a:lnT>
                    <a:lnB w="12700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3656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63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Insights on Zara’s New Offerings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5" name="Shape 4132">
            <a:extLst>
              <a:ext uri="{FF2B5EF4-FFF2-40B4-BE49-F238E27FC236}">
                <a16:creationId xmlns:a16="http://schemas.microsoft.com/office/drawing/2014/main" xmlns="" id="{767178A3-2DA9-782F-F976-0F43E53D3317}"/>
              </a:ext>
            </a:extLst>
          </p:cNvPr>
          <p:cNvSpPr/>
          <p:nvPr/>
        </p:nvSpPr>
        <p:spPr>
          <a:xfrm>
            <a:off x="806157" y="1558830"/>
            <a:ext cx="5289843" cy="6795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1400" b="1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86" name="Shape 4133">
            <a:extLst>
              <a:ext uri="{FF2B5EF4-FFF2-40B4-BE49-F238E27FC236}">
                <a16:creationId xmlns:a16="http://schemas.microsoft.com/office/drawing/2014/main" xmlns="" id="{55E77235-E51B-6AA9-9734-852819955829}"/>
              </a:ext>
            </a:extLst>
          </p:cNvPr>
          <p:cNvSpPr/>
          <p:nvPr/>
        </p:nvSpPr>
        <p:spPr>
          <a:xfrm>
            <a:off x="156324" y="1531914"/>
            <a:ext cx="904966" cy="762347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</a:p>
        </p:txBody>
      </p:sp>
      <p:sp>
        <p:nvSpPr>
          <p:cNvPr id="87" name="Shape 4132">
            <a:extLst>
              <a:ext uri="{FF2B5EF4-FFF2-40B4-BE49-F238E27FC236}">
                <a16:creationId xmlns:a16="http://schemas.microsoft.com/office/drawing/2014/main" xmlns="" id="{B9D6C6B3-E7C0-B468-FD8F-BDE4086E3A71}"/>
              </a:ext>
            </a:extLst>
          </p:cNvPr>
          <p:cNvSpPr/>
          <p:nvPr/>
        </p:nvSpPr>
        <p:spPr>
          <a:xfrm>
            <a:off x="822273" y="2595817"/>
            <a:ext cx="5273727" cy="6468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Zara has forecasted baggy jeans to be the norm</a:t>
            </a:r>
          </a:p>
        </p:txBody>
      </p:sp>
      <p:sp>
        <p:nvSpPr>
          <p:cNvPr id="88" name="Shape 4133">
            <a:extLst>
              <a:ext uri="{FF2B5EF4-FFF2-40B4-BE49-F238E27FC236}">
                <a16:creationId xmlns:a16="http://schemas.microsoft.com/office/drawing/2014/main" xmlns="" id="{77FF5991-E158-BB21-3D9C-716DB35F289D}"/>
              </a:ext>
            </a:extLst>
          </p:cNvPr>
          <p:cNvSpPr/>
          <p:nvPr/>
        </p:nvSpPr>
        <p:spPr>
          <a:xfrm>
            <a:off x="156324" y="2555013"/>
            <a:ext cx="865559" cy="696114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</a:p>
        </p:txBody>
      </p:sp>
      <p:sp>
        <p:nvSpPr>
          <p:cNvPr id="89" name="Shape 4132">
            <a:extLst>
              <a:ext uri="{FF2B5EF4-FFF2-40B4-BE49-F238E27FC236}">
                <a16:creationId xmlns:a16="http://schemas.microsoft.com/office/drawing/2014/main" xmlns="" id="{D26BE5FF-0515-58A2-3CE9-A2A750156364}"/>
              </a:ext>
            </a:extLst>
          </p:cNvPr>
          <p:cNvSpPr/>
          <p:nvPr/>
        </p:nvSpPr>
        <p:spPr>
          <a:xfrm>
            <a:off x="806157" y="3606873"/>
            <a:ext cx="5289843" cy="79183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/>
                <a:ea typeface="Calibri"/>
                <a:cs typeface="Calibri"/>
              </a:rPr>
              <a:t>Offering products across entire price range, giving sense that demand to remain same across segments </a:t>
            </a:r>
            <a:endParaRPr lang="en-US">
              <a:solidFill>
                <a:schemeClr val="bg1"/>
              </a:solidFill>
              <a:latin typeface="Georgia"/>
            </a:endParaRPr>
          </a:p>
        </p:txBody>
      </p:sp>
      <p:sp>
        <p:nvSpPr>
          <p:cNvPr id="90" name="Shape 4133">
            <a:extLst>
              <a:ext uri="{FF2B5EF4-FFF2-40B4-BE49-F238E27FC236}">
                <a16:creationId xmlns:a16="http://schemas.microsoft.com/office/drawing/2014/main" xmlns="" id="{73139B75-6C88-EDAD-CF2E-6D5810990411}"/>
              </a:ext>
            </a:extLst>
          </p:cNvPr>
          <p:cNvSpPr/>
          <p:nvPr/>
        </p:nvSpPr>
        <p:spPr>
          <a:xfrm>
            <a:off x="156325" y="3606873"/>
            <a:ext cx="854446" cy="747416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</a:p>
        </p:txBody>
      </p:sp>
      <p:sp>
        <p:nvSpPr>
          <p:cNvPr id="91" name="Shape 4132">
            <a:extLst>
              <a:ext uri="{FF2B5EF4-FFF2-40B4-BE49-F238E27FC236}">
                <a16:creationId xmlns:a16="http://schemas.microsoft.com/office/drawing/2014/main" xmlns="" id="{BA3AA219-33AB-25C8-E9EA-E8DD652431A1}"/>
              </a:ext>
            </a:extLst>
          </p:cNvPr>
          <p:cNvSpPr/>
          <p:nvPr/>
        </p:nvSpPr>
        <p:spPr>
          <a:xfrm>
            <a:off x="822273" y="4762416"/>
            <a:ext cx="5273727" cy="9607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</a:rPr>
              <a:t>Under the hypothesis that Zara has finest predictive model, directly copying the trends in new offerings can really work for brands GAP and Old Navy</a:t>
            </a:r>
          </a:p>
        </p:txBody>
      </p:sp>
      <p:sp>
        <p:nvSpPr>
          <p:cNvPr id="92" name="Shape 4133">
            <a:extLst>
              <a:ext uri="{FF2B5EF4-FFF2-40B4-BE49-F238E27FC236}">
                <a16:creationId xmlns:a16="http://schemas.microsoft.com/office/drawing/2014/main" xmlns="" id="{C6C2CCC0-9208-B4A5-BF54-9DBEFD4F2AEF}"/>
              </a:ext>
            </a:extLst>
          </p:cNvPr>
          <p:cNvSpPr/>
          <p:nvPr/>
        </p:nvSpPr>
        <p:spPr>
          <a:xfrm>
            <a:off x="212768" y="4818295"/>
            <a:ext cx="803366" cy="848946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4</a:t>
            </a:r>
          </a:p>
        </p:txBody>
      </p:sp>
      <p:pic>
        <p:nvPicPr>
          <p:cNvPr id="2" name="Picture 1" descr="A graph of blue and white bars&#10;&#10;Description automatically generated">
            <a:extLst>
              <a:ext uri="{FF2B5EF4-FFF2-40B4-BE49-F238E27FC236}">
                <a16:creationId xmlns:a16="http://schemas.microsoft.com/office/drawing/2014/main" xmlns="" id="{4FE88BF2-FC47-DB99-9224-F5B58A26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65" y="951821"/>
            <a:ext cx="5181562" cy="2660111"/>
          </a:xfrm>
          <a:prstGeom prst="rect">
            <a:avLst/>
          </a:prstGeom>
        </p:spPr>
      </p:pic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xmlns="" id="{CEC26B08-AF6D-F912-3C24-96C91C23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765" y="3620891"/>
            <a:ext cx="5152808" cy="272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B45F120-8246-7A26-7C4F-71B6D2BA90D5}"/>
              </a:ext>
            </a:extLst>
          </p:cNvPr>
          <p:cNvSpPr txBox="1"/>
          <p:nvPr/>
        </p:nvSpPr>
        <p:spPr>
          <a:xfrm>
            <a:off x="1013178" y="1605844"/>
            <a:ext cx="50856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EFFFF"/>
                </a:solidFill>
                <a:latin typeface="Georgia"/>
              </a:rPr>
              <a:t>Analysis of its new product offers gives us valuable insight into price, fabric, fit type and color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E4D7EE9-4712-AB7A-6760-E069E9A8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391"/>
            <a:ext cx="4114800" cy="365125"/>
          </a:xfrm>
        </p:spPr>
        <p:txBody>
          <a:bodyPr/>
          <a:lstStyle/>
          <a:p>
            <a:r>
              <a:rPr lang="en-US"/>
              <a:t>Group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F186848-F0D4-3E54-F1A0-7290DB1AB5D3}"/>
              </a:ext>
            </a:extLst>
          </p:cNvPr>
          <p:cNvSpPr txBox="1"/>
          <p:nvPr/>
        </p:nvSpPr>
        <p:spPr>
          <a:xfrm>
            <a:off x="423023" y="225083"/>
            <a:ext cx="7915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Georgia" panose="02040502050405020303" pitchFamily="18" charset="0"/>
                <a:ea typeface="Malgun Gothic" panose="020B0503020000020004" pitchFamily="34" charset="-127"/>
              </a:rPr>
              <a:t>Amazon’s Bestsellers</a:t>
            </a:r>
            <a:endParaRPr lang="en-US" sz="2400" b="1">
              <a:solidFill>
                <a:srgbClr val="00206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C836DC-3995-2BCC-C14E-C386A60E913C}"/>
              </a:ext>
            </a:extLst>
          </p:cNvPr>
          <p:cNvSpPr txBox="1"/>
          <p:nvPr/>
        </p:nvSpPr>
        <p:spPr>
          <a:xfrm>
            <a:off x="225083" y="225083"/>
            <a:ext cx="137160" cy="100584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E5F4154-EE74-6445-FE4A-54477C576BF9}"/>
              </a:ext>
            </a:extLst>
          </p:cNvPr>
          <p:cNvSpPr txBox="1"/>
          <p:nvPr/>
        </p:nvSpPr>
        <p:spPr>
          <a:xfrm>
            <a:off x="483432" y="4994265"/>
            <a:ext cx="1038725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Georgia" panose="02040502050405020303" pitchFamily="18" charset="0"/>
                <a:ea typeface="Calibri"/>
                <a:cs typeface="Calibri"/>
              </a:rPr>
              <a:t>Rank= C + B1*Color + B2*Price + B3*Color*Price + B4*Material composition + B5* Brand image/value + B6*Brand image*Price</a:t>
            </a:r>
          </a:p>
        </p:txBody>
      </p:sp>
      <p:pic>
        <p:nvPicPr>
          <p:cNvPr id="30" name="Picture 29" descr="A table with numbers and text&#10;&#10;Description automatically generated">
            <a:extLst>
              <a:ext uri="{FF2B5EF4-FFF2-40B4-BE49-F238E27FC236}">
                <a16:creationId xmlns:a16="http://schemas.microsoft.com/office/drawing/2014/main" xmlns="" id="{F08BC029-988E-25A1-51C2-9671AD11B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88" y="3490221"/>
            <a:ext cx="10765765" cy="1165390"/>
          </a:xfrm>
          <a:prstGeom prst="rect">
            <a:avLst/>
          </a:prstGeom>
        </p:spPr>
      </p:pic>
      <p:sp>
        <p:nvSpPr>
          <p:cNvPr id="31" name="Shape 4132">
            <a:extLst>
              <a:ext uri="{FF2B5EF4-FFF2-40B4-BE49-F238E27FC236}">
                <a16:creationId xmlns:a16="http://schemas.microsoft.com/office/drawing/2014/main" xmlns="" id="{E43D219D-BC3E-8098-57DB-777482EBFB0D}"/>
              </a:ext>
            </a:extLst>
          </p:cNvPr>
          <p:cNvSpPr/>
          <p:nvPr/>
        </p:nvSpPr>
        <p:spPr>
          <a:xfrm>
            <a:off x="2009742" y="894876"/>
            <a:ext cx="8607458" cy="679552"/>
          </a:xfrm>
          <a:prstGeom prst="rect">
            <a:avLst/>
          </a:prstGeom>
          <a:solidFill>
            <a:srgbClr val="B2DAEC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latin typeface="Georgia" panose="02040502050405020303" pitchFamily="18" charset="0"/>
                <a:ea typeface="Calibri"/>
                <a:cs typeface="Calibri"/>
              </a:rPr>
              <a:t>Amazon lists out its best sellers with rankings and associated details of product </a:t>
            </a:r>
          </a:p>
        </p:txBody>
      </p:sp>
      <p:sp>
        <p:nvSpPr>
          <p:cNvPr id="32" name="Shape 4133">
            <a:extLst>
              <a:ext uri="{FF2B5EF4-FFF2-40B4-BE49-F238E27FC236}">
                <a16:creationId xmlns:a16="http://schemas.microsoft.com/office/drawing/2014/main" xmlns="" id="{9ADE07FB-BAD9-A0F1-69C0-E4E10457B30D}"/>
              </a:ext>
            </a:extLst>
          </p:cNvPr>
          <p:cNvSpPr/>
          <p:nvPr/>
        </p:nvSpPr>
        <p:spPr>
          <a:xfrm>
            <a:off x="1359909" y="867960"/>
            <a:ext cx="849443" cy="679553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400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</a:p>
        </p:txBody>
      </p:sp>
      <p:sp>
        <p:nvSpPr>
          <p:cNvPr id="33" name="Shape 4132">
            <a:extLst>
              <a:ext uri="{FF2B5EF4-FFF2-40B4-BE49-F238E27FC236}">
                <a16:creationId xmlns:a16="http://schemas.microsoft.com/office/drawing/2014/main" xmlns="" id="{56720EE5-4384-3A0B-06FB-53A3465989A6}"/>
              </a:ext>
            </a:extLst>
          </p:cNvPr>
          <p:cNvSpPr/>
          <p:nvPr/>
        </p:nvSpPr>
        <p:spPr>
          <a:xfrm>
            <a:off x="2009742" y="1663571"/>
            <a:ext cx="8607458" cy="646885"/>
          </a:xfrm>
          <a:prstGeom prst="rect">
            <a:avLst/>
          </a:prstGeom>
          <a:solidFill>
            <a:srgbClr val="B2DAEC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400" b="1">
                <a:latin typeface="Georgia" panose="02040502050405020303" pitchFamily="18" charset="0"/>
              </a:rPr>
              <a:t>Data can be utilized in finding the relation of the rank(dependent variable) with other variables such as price, fabric, color </a:t>
            </a:r>
            <a:r>
              <a:rPr lang="en-US" sz="1400" b="1" err="1">
                <a:latin typeface="Georgia" panose="02040502050405020303" pitchFamily="18" charset="0"/>
              </a:rPr>
              <a:t>etc</a:t>
            </a:r>
            <a:r>
              <a:rPr lang="en-US" sz="1400" b="1">
                <a:latin typeface="Georgia" panose="02040502050405020303" pitchFamily="18" charset="0"/>
              </a:rPr>
              <a:t> specific to fashion industry</a:t>
            </a:r>
            <a:endParaRPr lang="en-US" sz="1400" b="1">
              <a:latin typeface="Georgia" panose="02040502050405020303" pitchFamily="18" charset="0"/>
              <a:ea typeface="Calibri"/>
              <a:cs typeface="Calibri"/>
            </a:endParaRPr>
          </a:p>
        </p:txBody>
      </p:sp>
      <p:sp>
        <p:nvSpPr>
          <p:cNvPr id="34" name="Shape 4133">
            <a:extLst>
              <a:ext uri="{FF2B5EF4-FFF2-40B4-BE49-F238E27FC236}">
                <a16:creationId xmlns:a16="http://schemas.microsoft.com/office/drawing/2014/main" xmlns="" id="{63A8BD8E-F76E-29FA-DEBE-104B0BCBCDB1}"/>
              </a:ext>
            </a:extLst>
          </p:cNvPr>
          <p:cNvSpPr/>
          <p:nvPr/>
        </p:nvSpPr>
        <p:spPr>
          <a:xfrm>
            <a:off x="1332680" y="1645882"/>
            <a:ext cx="865559" cy="696114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</a:p>
        </p:txBody>
      </p:sp>
      <p:sp>
        <p:nvSpPr>
          <p:cNvPr id="35" name="Shape 4132">
            <a:extLst>
              <a:ext uri="{FF2B5EF4-FFF2-40B4-BE49-F238E27FC236}">
                <a16:creationId xmlns:a16="http://schemas.microsoft.com/office/drawing/2014/main" xmlns="" id="{C7B4788A-C920-2FC0-7B7A-25B88E2A912C}"/>
              </a:ext>
            </a:extLst>
          </p:cNvPr>
          <p:cNvSpPr/>
          <p:nvPr/>
        </p:nvSpPr>
        <p:spPr>
          <a:xfrm>
            <a:off x="2050417" y="2395239"/>
            <a:ext cx="8555669" cy="628758"/>
          </a:xfrm>
          <a:prstGeom prst="rect">
            <a:avLst/>
          </a:prstGeom>
          <a:solidFill>
            <a:srgbClr val="B2DAEC"/>
          </a:solidFill>
          <a:ln>
            <a:noFill/>
          </a:ln>
        </p:spPr>
        <p:txBody>
          <a:bodyPr lIns="248788" tIns="20929" rIns="20929" bIns="20929" anchor="ctr" anchorCtr="0">
            <a:noAutofit/>
          </a:bodyPr>
          <a:lstStyle/>
          <a:p>
            <a:pPr defTabSz="727131">
              <a:spcBef>
                <a:spcPct val="20000"/>
              </a:spcBef>
            </a:pPr>
            <a:r>
              <a:rPr lang="de-DE" sz="1400" b="1">
                <a:solidFill>
                  <a:prstClr val="black"/>
                </a:solidFill>
                <a:latin typeface="Georgia" panose="02040502050405020303" pitchFamily="18" charset="0"/>
                <a:cs typeface="Arial" charset="0"/>
              </a:rPr>
              <a:t>This data can be used to build an inferential model</a:t>
            </a:r>
          </a:p>
        </p:txBody>
      </p:sp>
      <p:sp>
        <p:nvSpPr>
          <p:cNvPr id="36" name="Shape 4133">
            <a:extLst>
              <a:ext uri="{FF2B5EF4-FFF2-40B4-BE49-F238E27FC236}">
                <a16:creationId xmlns:a16="http://schemas.microsoft.com/office/drawing/2014/main" xmlns="" id="{FEFF11CD-114E-A179-055F-B7A21251EA82}"/>
              </a:ext>
            </a:extLst>
          </p:cNvPr>
          <p:cNvSpPr/>
          <p:nvPr/>
        </p:nvSpPr>
        <p:spPr>
          <a:xfrm>
            <a:off x="1332680" y="2361834"/>
            <a:ext cx="854446" cy="747416"/>
          </a:xfrm>
          <a:prstGeom prst="ellipse">
            <a:avLst/>
          </a:prstGeom>
          <a:solidFill>
            <a:srgbClr val="002060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0929" tIns="20929" rIns="20929" bIns="20929" anchor="ctr" anchorCtr="1">
            <a:noAutofit/>
          </a:bodyPr>
          <a:lstStyle/>
          <a:p>
            <a:pPr>
              <a:buSzPct val="25000"/>
            </a:pPr>
            <a:r>
              <a:rPr lang="en-US" sz="1397" b="1" i="1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C4D8A01-FC31-8A14-EB8B-380508E2F38E}"/>
              </a:ext>
            </a:extLst>
          </p:cNvPr>
          <p:cNvSpPr txBox="1"/>
          <p:nvPr/>
        </p:nvSpPr>
        <p:spPr>
          <a:xfrm>
            <a:off x="421177" y="3156570"/>
            <a:ext cx="8737600" cy="3416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800">
                <a:latin typeface="Georgia"/>
                <a:ea typeface="Calibri"/>
                <a:cs typeface="Calibri"/>
              </a:rPr>
              <a:t>Below is a sample collected from Amazon best seller website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F68BF50-8FE8-BEC5-66C5-268D2A998F9F}"/>
              </a:ext>
            </a:extLst>
          </p:cNvPr>
          <p:cNvSpPr txBox="1"/>
          <p:nvPr/>
        </p:nvSpPr>
        <p:spPr>
          <a:xfrm>
            <a:off x="364732" y="4660683"/>
            <a:ext cx="87376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latin typeface="Georgia" panose="02040502050405020303" pitchFamily="18" charset="0"/>
                <a:ea typeface="Calibri"/>
                <a:cs typeface="Calibri"/>
              </a:rPr>
              <a:t>Inferential Model: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428D19-3FE7-CFBE-5C07-300DF7E01C2E}"/>
              </a:ext>
            </a:extLst>
          </p:cNvPr>
          <p:cNvSpPr txBox="1"/>
          <p:nvPr/>
        </p:nvSpPr>
        <p:spPr>
          <a:xfrm>
            <a:off x="381000" y="5813777"/>
            <a:ext cx="10611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Interaction term of color*price takes into consideration that certain colors demand a small premium from other colors and similar is with brand image*price, certain brands enjoy premium based on popularity</a:t>
            </a:r>
          </a:p>
        </p:txBody>
      </p:sp>
    </p:spTree>
    <p:extLst>
      <p:ext uri="{BB962C8B-B14F-4D97-AF65-F5344CB8AC3E}">
        <p14:creationId xmlns:p14="http://schemas.microsoft.com/office/powerpoint/2010/main" val="14207328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Alt-Widescreen-20230406-pgnumbers" id="{EEB0D467-47EB-2C42-9C94-874E996B9DEC}" vid="{189160D1-19F3-0445-A561-C193B0B944D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1132</Words>
  <Application>Microsoft Office PowerPoint</Application>
  <PresentationFormat>Widescreen</PresentationFormat>
  <Paragraphs>253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Malgun Gothic</vt:lpstr>
      <vt:lpstr>Arial</vt:lpstr>
      <vt:lpstr>Calibri</vt:lpstr>
      <vt:lpstr>Calibri Light</vt:lpstr>
      <vt:lpstr>Franklin Gothic Book</vt:lpstr>
      <vt:lpstr>Franklin Gothic Medium</vt:lpstr>
      <vt:lpstr>Franklin Gothic Medium Cond</vt:lpstr>
      <vt:lpstr>Georgia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oyo</cp:lastModifiedBy>
  <cp:revision>2</cp:revision>
  <dcterms:created xsi:type="dcterms:W3CDTF">2023-09-30T13:28:43Z</dcterms:created>
  <dcterms:modified xsi:type="dcterms:W3CDTF">2023-10-04T07:49:53Z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2023-09-30T13:28:52Z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6b2fb7ad-09be-49bf-b9bc-eaa832efb738</vt:lpwstr>
  </property>
  <property fmtid="{D5CDD505-2E9C-101B-9397-08002B2CF9AE}" pid="8" name="MSIP_Label_4044bd30-2ed7-4c9d-9d12-46200872a97b_ContentBits">
    <vt:lpwstr>0</vt:lpwstr>
  </property>
</Properties>
</file>